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EFF"/>
    <a:srgbClr val="FF3399"/>
    <a:srgbClr val="CC3399"/>
    <a:srgbClr val="70AC2E"/>
    <a:srgbClr val="C19FFF"/>
    <a:srgbClr val="CAB4EA"/>
    <a:srgbClr val="D3B5E9"/>
    <a:srgbClr val="D68B1C"/>
    <a:srgbClr val="FFE0A3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323A0-AE6B-44BD-8839-EB5E58EFA53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9032-802B-4639-BD74-0F3054C0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7772400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3CE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3C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3C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3CE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11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2014-01-14T08:01:25Z</dcterms:created>
  <dcterms:modified xsi:type="dcterms:W3CDTF">2014-01-14T08:01:36Z</dcterms:modified>
</cp:coreProperties>
</file>