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CEFF"/>
    <a:srgbClr val="FF3399"/>
    <a:srgbClr val="CC3399"/>
    <a:srgbClr val="70AC2E"/>
    <a:srgbClr val="C19FFF"/>
    <a:srgbClr val="CAB4EA"/>
    <a:srgbClr val="D3B5E9"/>
    <a:srgbClr val="D68B1C"/>
    <a:srgbClr val="FFE0A3"/>
    <a:srgbClr val="D000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323A0-AE6B-44BD-8839-EB5E58EFA530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59032-802B-4639-BD74-0F3054C05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157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345230"/>
            <a:ext cx="7772400" cy="9162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261460"/>
            <a:ext cx="6400800" cy="61082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rgbClr val="43CE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43CE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50"/>
            <a:ext cx="8229600" cy="3766098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5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43CE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1291130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43CE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73020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36006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73020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36006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3113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2014-01-14T08:01:25Z</dcterms:created>
  <dcterms:modified xsi:type="dcterms:W3CDTF">2014-01-14T08:01:36Z</dcterms:modified>
</cp:coreProperties>
</file>