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F9B"/>
    <a:srgbClr val="FFE0A3"/>
    <a:srgbClr val="FF3399"/>
    <a:srgbClr val="CC3399"/>
    <a:srgbClr val="70AC2E"/>
    <a:srgbClr val="C19FFF"/>
    <a:srgbClr val="CAB4EA"/>
    <a:srgbClr val="D3B5E9"/>
    <a:srgbClr val="D68B1C"/>
    <a:srgbClr val="D00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2D4FA-0A10-412F-8649-399B1CCD5E9C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9655E-D660-435B-B011-3AA36828F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94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7080" y="5261460"/>
            <a:ext cx="7772400" cy="76352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4192525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45811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0" y="1901950"/>
            <a:ext cx="7329840" cy="3970329"/>
          </a:xfrm>
        </p:spPr>
        <p:txBody>
          <a:bodyPr/>
          <a:lstStyle>
            <a:lvl1pPr>
              <a:defRPr sz="28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7016195" cy="4581150"/>
          </a:xfrm>
        </p:spPr>
        <p:txBody>
          <a:bodyPr/>
          <a:lstStyle>
            <a:lvl1pPr>
              <a:defRPr sz="28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140" y="1291130"/>
            <a:ext cx="8076895" cy="61082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90195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531813"/>
            <a:ext cx="4040188" cy="3035058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000">
                <a:solidFill>
                  <a:srgbClr val="0070C0"/>
                </a:solidFill>
              </a:defRPr>
            </a:lvl2pPr>
            <a:lvl3pPr>
              <a:defRPr sz="1800">
                <a:solidFill>
                  <a:srgbClr val="0070C0"/>
                </a:solidFill>
              </a:defRPr>
            </a:lvl3pPr>
            <a:lvl4pPr>
              <a:defRPr sz="1600">
                <a:solidFill>
                  <a:srgbClr val="0070C0"/>
                </a:solidFill>
              </a:defRPr>
            </a:lvl4pPr>
            <a:lvl5pPr>
              <a:defRPr sz="1600">
                <a:solidFill>
                  <a:srgbClr val="0070C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31813"/>
            <a:ext cx="4041775" cy="3035058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000">
                <a:solidFill>
                  <a:srgbClr val="0070C0"/>
                </a:solidFill>
              </a:defRPr>
            </a:lvl2pPr>
            <a:lvl3pPr>
              <a:defRPr sz="1800">
                <a:solidFill>
                  <a:srgbClr val="0070C0"/>
                </a:solidFill>
              </a:defRPr>
            </a:lvl3pPr>
            <a:lvl4pPr>
              <a:defRPr sz="1600">
                <a:solidFill>
                  <a:srgbClr val="0070C0"/>
                </a:solidFill>
              </a:defRPr>
            </a:lvl4pPr>
            <a:lvl5pPr>
              <a:defRPr sz="1600">
                <a:solidFill>
                  <a:srgbClr val="0070C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7558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2014-01-14T08:00:41Z</dcterms:created>
  <dcterms:modified xsi:type="dcterms:W3CDTF">2014-01-14T08:00:51Z</dcterms:modified>
</cp:coreProperties>
</file>