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FFE0A3"/>
    <a:srgbClr val="FF3399"/>
    <a:srgbClr val="CC3399"/>
    <a:srgbClr val="70AC2E"/>
    <a:srgbClr val="C19FFF"/>
    <a:srgbClr val="CAB4EA"/>
    <a:srgbClr val="D3B5E9"/>
    <a:srgbClr val="D68B1C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2D4FA-0A10-412F-8649-399B1CCD5E9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9655E-D660-435B-B011-3AA36828F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9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261460"/>
            <a:ext cx="777240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19252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0" cy="3970329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076895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55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2014-01-14T08:00:41Z</dcterms:created>
  <dcterms:modified xsi:type="dcterms:W3CDTF">2014-01-14T08:00:51Z</dcterms:modified>
</cp:coreProperties>
</file>