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30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9" d="100"/>
          <a:sy n="49" d="100"/>
        </p:scale>
        <p:origin x="-1872" y="-102"/>
      </p:cViewPr>
      <p:guideLst>
        <p:guide orient="horz" pos="2880"/>
        <p:guide pos="2160"/>
      </p:guideLst>
    </p:cSldViewPr>
  </p:notes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0CB86D-71B3-4DBA-939F-4B50AEA631D7}" type="datetimeFigureOut">
              <a:rPr lang="en-US" smtClean="0"/>
              <a:t>8/22/2013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9655D7-9A52-4444-80A2-F0760D35A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8887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91C1F1-0EAD-475C-8FB7-5780AD75B177}" type="datetimeFigureOut">
              <a:rPr lang="en-US" smtClean="0"/>
              <a:t>8/22/2013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0BB58B-9762-4E33-8E63-AD79B9C6C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389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1815" y="4497935"/>
            <a:ext cx="7772400" cy="859205"/>
          </a:xfrm>
        </p:spPr>
        <p:txBody>
          <a:bodyPr/>
          <a:lstStyle>
            <a:lvl1pPr algn="l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6600" y="5352993"/>
            <a:ext cx="6400800" cy="835455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t>8/22/2013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t>8/22/2013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t>8/22/2013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t>8/22/2013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t>8/22/2013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495" y="274638"/>
            <a:ext cx="701619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495" y="1600200"/>
            <a:ext cx="7016195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t>8/22/2013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t>8/22/2013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t>8/22/2013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t>8/22/2013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t>8/22/2013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t>8/22/2013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t>8/22/2013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t>8/22/2013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business&amp;utm_content=0018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business&amp;utm_content=0018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business&amp;utm_content=0018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business&amp;utm_content=0018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business&amp;utm_content=0018&amp;utm_campaign=ppt" TargetMode="External"/><Relationship Id="rId5" Type="http://schemas.openxmlformats.org/officeDocument/2006/relationships/hyperlink" Target="http://ppttemplate.net/?utm_source=ppt&amp;utm_medium=link&amp;utm_term=basic&amp;utm_content=0001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Presentation Title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PPTTemplate.net</a:t>
            </a:r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05" y="6635805"/>
            <a:ext cx="1007363" cy="217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05" y="6635805"/>
            <a:ext cx="1007363" cy="217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05" y="6635805"/>
            <a:ext cx="1007363" cy="217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05" y="6635805"/>
            <a:ext cx="1007363" cy="217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699" y="5715000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05191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468</TotalTime>
  <Words>135</Words>
  <Application>Microsoft Office PowerPoint</Application>
  <PresentationFormat>On-screen Show (4:3)</PresentationFormat>
  <Paragraphs>36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Presentation Title</vt:lpstr>
      <vt:lpstr>Slide Title</vt:lpstr>
      <vt:lpstr>Slide Title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Julian</cp:lastModifiedBy>
  <cp:revision>6</cp:revision>
  <dcterms:created xsi:type="dcterms:W3CDTF">2013-08-21T19:17:07Z</dcterms:created>
  <dcterms:modified xsi:type="dcterms:W3CDTF">2013-08-22T03:07:17Z</dcterms:modified>
</cp:coreProperties>
</file>