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872" y="-102"/>
      </p:cViewPr>
      <p:guideLst>
        <p:guide orient="horz" pos="2880"/>
        <p:guide pos="2160"/>
      </p:guideLst>
    </p:cSldViewPr>
  </p:notes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CB86D-71B3-4DBA-939F-4B50AEA631D7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655D7-9A52-4444-80A2-F0760D35A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88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1C1F1-0EAD-475C-8FB7-5780AD75B177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BB58B-9762-4E33-8E63-AD79B9C6C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8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815" y="4497935"/>
            <a:ext cx="7772400" cy="859205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6600" y="5352993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495" y="274638"/>
            <a:ext cx="701619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495" y="1600200"/>
            <a:ext cx="701619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usiness&amp;utm_content=0018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usiness&amp;utm_content=0018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usiness&amp;utm_content=0018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usiness&amp;utm_content=0018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business&amp;utm_content=0018&amp;utm_campaign=ppt" TargetMode="External"/><Relationship Id="rId5" Type="http://schemas.openxmlformats.org/officeDocument/2006/relationships/hyperlink" Target="http://ppttemplate.net/?utm_source=ppt&amp;utm_medium=link&amp;utm_term=basic&amp;utm_content=0001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" y="6635805"/>
            <a:ext cx="1007363" cy="21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" y="6635805"/>
            <a:ext cx="1007363" cy="21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" y="6635805"/>
            <a:ext cx="1007363" cy="21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" y="6635805"/>
            <a:ext cx="1007363" cy="21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051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135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6</cp:revision>
  <dcterms:created xsi:type="dcterms:W3CDTF">2013-08-21T19:17:07Z</dcterms:created>
  <dcterms:modified xsi:type="dcterms:W3CDTF">2013-08-22T03:07:17Z</dcterms:modified>
</cp:coreProperties>
</file>