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3399"/>
    <a:srgbClr val="70AC2E"/>
    <a:srgbClr val="C19FFF"/>
    <a:srgbClr val="CAB4EA"/>
    <a:srgbClr val="D3B5E9"/>
    <a:srgbClr val="D68B1C"/>
    <a:srgbClr val="FFE0A3"/>
    <a:srgbClr val="D0005E"/>
    <a:srgbClr val="BE0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0811C-9C43-49A7-BE12-F34062322C2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88648-0B8F-4D8D-9F14-D77B85A93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6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956050"/>
            <a:ext cx="7772400" cy="76352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5719575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7032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40" y="1291130"/>
            <a:ext cx="8229600" cy="610820"/>
          </a:xfrm>
          <a:effectLst>
            <a:outerShdw blurRad="50800" dist="38100" dir="2700000" algn="tl" rotWithShape="0">
              <a:prstClr val="black">
                <a:alpha val="69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465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684517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7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00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2014-01-14T07:41:40Z</dcterms:created>
  <dcterms:modified xsi:type="dcterms:W3CDTF">2014-01-14T07:41:51Z</dcterms:modified>
</cp:coreProperties>
</file>