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3399"/>
    <a:srgbClr val="70AC2E"/>
    <a:srgbClr val="C19FFF"/>
    <a:srgbClr val="CAB4EA"/>
    <a:srgbClr val="D3B5E9"/>
    <a:srgbClr val="D68B1C"/>
    <a:srgbClr val="FFE0A3"/>
    <a:srgbClr val="D0005E"/>
    <a:srgbClr val="BE0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0811C-9C43-49A7-BE12-F34062322C2C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88648-0B8F-4D8D-9F14-D77B85A93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6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719575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84517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00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2014-01-14T07:41:40Z</dcterms:created>
  <dcterms:modified xsi:type="dcterms:W3CDTF">2014-01-14T07:41:51Z</dcterms:modified>
</cp:coreProperties>
</file>