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F9B"/>
    <a:srgbClr val="FFE0A3"/>
    <a:srgbClr val="FF3399"/>
    <a:srgbClr val="CC3399"/>
    <a:srgbClr val="70AC2E"/>
    <a:srgbClr val="C19FFF"/>
    <a:srgbClr val="CAB4EA"/>
    <a:srgbClr val="D3B5E9"/>
    <a:srgbClr val="D68B1C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DB7F6-232B-475D-ABFB-BB9D87DEAC5F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E6324-C0A7-49B8-BDD5-C600CAE87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3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9970" y="388711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4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5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2014-01-14T07:59:43Z</dcterms:created>
  <dcterms:modified xsi:type="dcterms:W3CDTF">2014-01-14T08:00:07Z</dcterms:modified>
</cp:coreProperties>
</file>