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CC3399"/>
    <a:srgbClr val="70AC2E"/>
    <a:srgbClr val="C19FFF"/>
    <a:srgbClr val="CAB4EA"/>
    <a:srgbClr val="D3B5E9"/>
    <a:srgbClr val="D68B1C"/>
    <a:srgbClr val="FFE0A3"/>
    <a:srgbClr val="D0005E"/>
    <a:srgbClr val="BE02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DAB08-EBA3-449C-B113-25D62A09DFF1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DBCC4-4CE5-475F-88F5-E61C667C2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150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803345"/>
            <a:ext cx="7772400" cy="763525"/>
          </a:xfrm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566870"/>
            <a:ext cx="6400800" cy="610820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458115"/>
          </a:xfrm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49"/>
            <a:ext cx="8229600" cy="412303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680310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7016195" cy="458115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140" y="1138425"/>
            <a:ext cx="8229600" cy="610820"/>
          </a:xfrm>
          <a:effectLst>
            <a:outerShdw blurRad="50800" dist="38100" dir="2700000" algn="tl" rotWithShape="0">
              <a:prstClr val="black">
                <a:alpha val="69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73020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360065"/>
            <a:ext cx="4040188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3020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60065"/>
            <a:ext cx="4041775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9973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2014-01-14T07:40:56Z</dcterms:created>
  <dcterms:modified xsi:type="dcterms:W3CDTF">2014-01-14T07:41:06Z</dcterms:modified>
</cp:coreProperties>
</file>