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DAB08-EBA3-449C-B113-25D62A09DFF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DBCC4-4CE5-475F-88F5-E61C667C2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50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49"/>
            <a:ext cx="8229600" cy="412303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68031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138425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97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2014-01-14T07:40:56Z</dcterms:created>
  <dcterms:modified xsi:type="dcterms:W3CDTF">2014-01-14T07:41:06Z</dcterms:modified>
</cp:coreProperties>
</file>