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3399"/>
    <a:srgbClr val="70AC2E"/>
    <a:srgbClr val="C19FFF"/>
    <a:srgbClr val="CAB4EA"/>
    <a:srgbClr val="D3B5E9"/>
    <a:srgbClr val="D68B1C"/>
    <a:srgbClr val="FFE0A3"/>
    <a:srgbClr val="D0005E"/>
    <a:srgbClr val="BE0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DAB08-EBA3-449C-B113-25D62A09DFF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DBCC4-4CE5-475F-88F5-E61C667C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5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49"/>
            <a:ext cx="8229600" cy="412303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680310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138425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97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2014-01-14T07:40:56Z</dcterms:created>
  <dcterms:modified xsi:type="dcterms:W3CDTF">2014-01-14T07:41:06Z</dcterms:modified>
</cp:coreProperties>
</file>