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9FFF"/>
    <a:srgbClr val="CAB4EA"/>
    <a:srgbClr val="D3B5E9"/>
    <a:srgbClr val="D68B1C"/>
    <a:srgbClr val="FFE0A3"/>
    <a:srgbClr val="D0005E"/>
    <a:srgbClr val="BE0260"/>
    <a:srgbClr val="018ACF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92CB08-3C9B-4960-93D9-1A92480B5FC2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8814BC-D25D-4F1B-9C6E-7DE4721CD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415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5566870"/>
            <a:ext cx="7772400" cy="7635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C19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108755"/>
            <a:ext cx="6400800" cy="458115"/>
          </a:xfrm>
        </p:spPr>
        <p:txBody>
          <a:bodyPr>
            <a:normAutofit/>
          </a:bodyPr>
          <a:lstStyle>
            <a:lvl1pPr marL="0" indent="0" algn="l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C19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749245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1619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C19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1" y="1138425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140" y="1291130"/>
            <a:ext cx="822960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C19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203561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66547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03561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6547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565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2014-01-14T07:40:05Z</dcterms:created>
  <dcterms:modified xsi:type="dcterms:W3CDTF">2014-01-14T07:40:18Z</dcterms:modified>
</cp:coreProperties>
</file>