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19FFF"/>
    <a:srgbClr val="CAB4EA"/>
    <a:srgbClr val="D3B5E9"/>
    <a:srgbClr val="D68B1C"/>
    <a:srgbClr val="FFE0A3"/>
    <a:srgbClr val="D0005E"/>
    <a:srgbClr val="BE0260"/>
    <a:srgbClr val="018ACF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92CB08-3C9B-4960-93D9-1A92480B5FC2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8814BC-D25D-4F1B-9C6E-7DE4721CD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4157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5566870"/>
            <a:ext cx="7772400" cy="7635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rgbClr val="C19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5108755"/>
            <a:ext cx="6400800" cy="458115"/>
          </a:xfrm>
        </p:spPr>
        <p:txBody>
          <a:bodyPr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91130"/>
            <a:ext cx="8229600" cy="45811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C19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749245"/>
            <a:ext cx="8229600" cy="391880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0" y="527605"/>
            <a:ext cx="7016195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C19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1" y="1138425"/>
            <a:ext cx="7016195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140" y="1291130"/>
            <a:ext cx="822960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C19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1670" y="2035612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670" y="2665475"/>
            <a:ext cx="4040188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2035612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665475"/>
            <a:ext cx="4041775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565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2014-01-14T07:40:05Z</dcterms:created>
  <dcterms:modified xsi:type="dcterms:W3CDTF">2014-01-14T07:40:18Z</dcterms:modified>
</cp:coreProperties>
</file>