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FFF"/>
    <a:srgbClr val="CAB4EA"/>
    <a:srgbClr val="D3B5E9"/>
    <a:srgbClr val="D68B1C"/>
    <a:srgbClr val="FFE0A3"/>
    <a:srgbClr val="D0005E"/>
    <a:srgbClr val="BE0260"/>
    <a:srgbClr val="018AC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2CB08-3C9B-4960-93D9-1A92480B5F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814BC-D25D-4F1B-9C6E-7DE4721C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5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566870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C19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19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19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19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6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2014-01-14T07:40:05Z</dcterms:created>
  <dcterms:modified xsi:type="dcterms:W3CDTF">2014-01-14T07:40:18Z</dcterms:modified>
</cp:coreProperties>
</file>