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3399"/>
    <a:srgbClr val="70AC2E"/>
    <a:srgbClr val="C19FFF"/>
    <a:srgbClr val="CAB4EA"/>
    <a:srgbClr val="D3B5E9"/>
    <a:srgbClr val="D68B1C"/>
    <a:srgbClr val="FFE0A3"/>
    <a:srgbClr val="D0005E"/>
    <a:srgbClr val="BE0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68246-296F-46F6-A277-9E061B98196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5560E-C766-43BF-BF0F-EEB133F24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6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901950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192525"/>
            <a:ext cx="6400800" cy="91623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70AC2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784" y="680310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785" y="174924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68031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339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339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81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2014-01-14T07:39:18Z</dcterms:created>
  <dcterms:modified xsi:type="dcterms:W3CDTF">2014-01-14T07:39:29Z</dcterms:modified>
</cp:coreProperties>
</file>