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68246-296F-46F6-A277-9E061B98196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5560E-C766-43BF-BF0F-EEB133F2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90195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6400800" cy="91623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70AC2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4" y="68031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4924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68031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33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33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81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2014-01-14T07:39:18Z</dcterms:created>
  <dcterms:modified xsi:type="dcterms:W3CDTF">2014-01-14T07:39:29Z</dcterms:modified>
</cp:coreProperties>
</file>