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FFE0A3"/>
    <a:srgbClr val="D0005E"/>
    <a:srgbClr val="BE0260"/>
    <a:srgbClr val="018ACF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632133-8F2E-4D7C-8666-9DB7D244F0F4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431DE1-743E-48B7-8B48-66EA0540F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094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7080" y="2054655"/>
            <a:ext cx="7772400" cy="7635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FFE0A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1425" y="2970885"/>
            <a:ext cx="6400800" cy="45811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8229600" cy="45811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E0A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96540"/>
            <a:ext cx="8229600" cy="39188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1" y="1138425"/>
            <a:ext cx="7016195" cy="4275740"/>
          </a:xfrm>
        </p:spPr>
        <p:txBody>
          <a:bodyPr/>
          <a:lstStyle>
            <a:lvl1pPr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2960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E0A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42479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054655"/>
            <a:ext cx="4040188" cy="303505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42479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054655"/>
            <a:ext cx="4041775" cy="303505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3348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2014-01-14T07:38:27Z</dcterms:created>
  <dcterms:modified xsi:type="dcterms:W3CDTF">2014-01-14T07:38:38Z</dcterms:modified>
</cp:coreProperties>
</file>