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A402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C031FA-B864-4F9A-B806-528322A3934A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00DDB-6C5B-408D-B2BE-EA0908518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11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6260" y="4039820"/>
            <a:ext cx="7772400" cy="1221640"/>
          </a:xfrm>
          <a:effectLst>
            <a:outerShdw blurRad="50800" dist="38100" dir="2700000" algn="tl" rotWithShape="0">
              <a:prstClr val="black">
                <a:alpha val="82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5414165"/>
            <a:ext cx="6400800" cy="45811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FEA40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11917"/>
            <a:ext cx="8229600" cy="584623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7080" y="885457"/>
            <a:ext cx="671078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0" y="2054655"/>
            <a:ext cx="6710784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11918"/>
            <a:ext cx="8229600" cy="584622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654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6402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654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6402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5542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2014-01-14T07:37:38Z</dcterms:created>
  <dcterms:modified xsi:type="dcterms:W3CDTF">2014-01-14T07:37:49Z</dcterms:modified>
</cp:coreProperties>
</file>