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402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031FA-B864-4F9A-B806-528322A3934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00DDB-6C5B-408D-B2BE-EA090851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4039820"/>
            <a:ext cx="7772400" cy="1221640"/>
          </a:xfrm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414165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EA4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917"/>
            <a:ext cx="8229600" cy="58462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885457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2054655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918"/>
            <a:ext cx="8229600" cy="5846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654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6402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654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6402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54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2014-01-14T07:37:38Z</dcterms:created>
  <dcterms:modified xsi:type="dcterms:W3CDTF">2014-01-14T07:37:49Z</dcterms:modified>
</cp:coreProperties>
</file>