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5532"/>
    <a:srgbClr val="986F38"/>
    <a:srgbClr val="4FD165"/>
    <a:srgbClr val="FF9E1D"/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206F40-132E-4B2B-96C9-D061AA59753C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1FD517-3A8F-43DC-ABAF-084542C406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1652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59785" y="1138425"/>
            <a:ext cx="7772400" cy="1527050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4130" y="2818180"/>
            <a:ext cx="6400800" cy="610820"/>
          </a:xfrm>
        </p:spPr>
        <p:txBody>
          <a:bodyPr>
            <a:normAutofit/>
          </a:bodyPr>
          <a:lstStyle>
            <a:lvl1pPr marL="0" indent="0" algn="r">
              <a:buNone/>
              <a:defRPr sz="2600">
                <a:solidFill>
                  <a:schemeClr val="accent3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375" y="833015"/>
            <a:ext cx="8229600" cy="684885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0845" y="1596539"/>
            <a:ext cx="8229600" cy="4733855"/>
          </a:xfrm>
        </p:spPr>
        <p:txBody>
          <a:bodyPr/>
          <a:lstStyle>
            <a:lvl1pPr>
              <a:defRPr sz="2800">
                <a:solidFill>
                  <a:schemeClr val="accent3">
                    <a:lumMod val="75000"/>
                  </a:schemeClr>
                </a:solidFill>
              </a:defRPr>
            </a:lvl1pPr>
            <a:lvl2pPr>
              <a:defRPr>
                <a:solidFill>
                  <a:schemeClr val="accent3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3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3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3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1544" y="374900"/>
            <a:ext cx="7016195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1545" y="1544098"/>
            <a:ext cx="7016195" cy="4275740"/>
          </a:xfrm>
        </p:spPr>
        <p:txBody>
          <a:bodyPr/>
          <a:lstStyle>
            <a:lvl1pPr>
              <a:defRPr sz="2800">
                <a:solidFill>
                  <a:schemeClr val="accent3">
                    <a:lumMod val="75000"/>
                  </a:schemeClr>
                </a:solidFill>
              </a:defRPr>
            </a:lvl1pPr>
            <a:lvl2pPr>
              <a:defRPr>
                <a:solidFill>
                  <a:schemeClr val="accent3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3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3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3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375" y="833015"/>
            <a:ext cx="8229600" cy="684885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4375" y="1577497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375" y="2207360"/>
            <a:ext cx="4040188" cy="3035058"/>
          </a:xfrm>
        </p:spPr>
        <p:txBody>
          <a:bodyPr/>
          <a:lstStyle>
            <a:lvl1pPr>
              <a:defRPr sz="2400">
                <a:solidFill>
                  <a:schemeClr val="accent3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accent3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accent3">
                    <a:lumMod val="75000"/>
                  </a:schemeClr>
                </a:solidFill>
              </a:defRPr>
            </a:lvl3pPr>
            <a:lvl4pPr>
              <a:defRPr sz="1600">
                <a:solidFill>
                  <a:schemeClr val="accent3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accent3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2200" y="1577497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2200" y="2207360"/>
            <a:ext cx="4041775" cy="3035058"/>
          </a:xfrm>
        </p:spPr>
        <p:txBody>
          <a:bodyPr/>
          <a:lstStyle>
            <a:lvl1pPr>
              <a:defRPr sz="2400">
                <a:solidFill>
                  <a:schemeClr val="accent3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accent3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accent3">
                    <a:lumMod val="75000"/>
                  </a:schemeClr>
                </a:solidFill>
              </a:defRPr>
            </a:lvl3pPr>
            <a:lvl4pPr>
              <a:defRPr sz="1600">
                <a:solidFill>
                  <a:schemeClr val="accent3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accent3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0845" y="222195"/>
            <a:ext cx="7924190" cy="1143000"/>
          </a:xfrm>
        </p:spPr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54375" y="222195"/>
            <a:ext cx="8093365" cy="1143000"/>
          </a:xfrm>
        </p:spPr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03369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2014-01-14T07:35:26Z</dcterms:created>
  <dcterms:modified xsi:type="dcterms:W3CDTF">2014-01-14T07:35:48Z</dcterms:modified>
</cp:coreProperties>
</file>