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5532"/>
    <a:srgbClr val="986F38"/>
    <a:srgbClr val="4FD165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06F40-132E-4B2B-96C9-D061AA59753C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FD517-3A8F-43DC-ABAF-084542C40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6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1138425"/>
            <a:ext cx="7772400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281818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83301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845" y="1596539"/>
            <a:ext cx="8229600" cy="4733855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833015"/>
            <a:ext cx="8229600" cy="68488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7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220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220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845" y="222195"/>
            <a:ext cx="7924190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8093365" cy="1143000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33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2014-01-14T07:35:26Z</dcterms:created>
  <dcterms:modified xsi:type="dcterms:W3CDTF">2014-01-14T07:35:48Z</dcterms:modified>
</cp:coreProperties>
</file>