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6B616-2B0D-4919-BD04-BEC10CA4E4A9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0FCC7-767C-432F-BFD4-A0F96ECA0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81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527605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1291130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1917"/>
            <a:ext cx="8229600" cy="584623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1918"/>
            <a:ext cx="8229600" cy="58462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654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6402"/>
            <a:ext cx="4040188" cy="3798583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654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6402"/>
            <a:ext cx="4041775" cy="3798583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602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2014-01-14T07:34:49Z</dcterms:created>
  <dcterms:modified xsi:type="dcterms:W3CDTF">2014-01-14T07:35:00Z</dcterms:modified>
</cp:coreProperties>
</file>