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DB8C1-8224-446B-8205-BF209B913A8D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65E54-6267-4324-A72E-C8FDAB27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192525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4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10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2014-01-14T07:32:52Z</dcterms:created>
  <dcterms:modified xsi:type="dcterms:W3CDTF">2014-01-14T07:33:04Z</dcterms:modified>
</cp:coreProperties>
</file>