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8B1C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0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C23CF6-F4C4-451E-A579-3CCE14C8E185}" type="datetimeFigureOut">
              <a:rPr lang="en-US" smtClean="0"/>
              <a:t>1/14/2014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B87E78-B55F-4D92-9BB8-D7881ABF5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909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2490" y="2665475"/>
            <a:ext cx="7772400" cy="85920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6835" y="3509775"/>
            <a:ext cx="6400800" cy="835455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2195"/>
            <a:ext cx="8229600" cy="91623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96540"/>
            <a:ext cx="8229600" cy="3918803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>
                <a:solidFill>
                  <a:schemeClr val="bg1">
                    <a:lumMod val="9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7899" y="374900"/>
            <a:ext cx="7016195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7900" y="1544098"/>
            <a:ext cx="7016195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222195"/>
            <a:ext cx="8229600" cy="91623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544097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173960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544097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173960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Click to edit Master subtitle style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7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9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0192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2014-01-14T07:31:58Z</dcterms:created>
  <dcterms:modified xsi:type="dcterms:W3CDTF">2014-01-14T07:32:13Z</dcterms:modified>
</cp:coreProperties>
</file>