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0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23CF6-F4C4-451E-A579-3CCE14C8E185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87E78-B55F-4D92-9BB8-D7881ABF5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09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2490" y="2665475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6835" y="3509775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195"/>
            <a:ext cx="8229600" cy="91623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654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91623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440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17396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440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17396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Click to edit Master subtitle style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0192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2014-01-14T07:31:58Z</dcterms:created>
  <dcterms:modified xsi:type="dcterms:W3CDTF">2014-01-14T07:32:13Z</dcterms:modified>
</cp:coreProperties>
</file>