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23CF6-F4C4-451E-A579-3CCE14C8E185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87E78-B55F-4D92-9BB8-D7881ABF5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0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266547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35" y="350977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440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739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440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1739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192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2014-01-14T07:31:58Z</dcterms:created>
  <dcterms:modified xsi:type="dcterms:W3CDTF">2014-01-14T07:32:13Z</dcterms:modified>
</cp:coreProperties>
</file>