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0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0A09F-86C7-4CA8-A481-9AC373DBBF3D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29A31-DF45-4305-B2DD-06A5CBB4F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696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1138426"/>
            <a:ext cx="7772400" cy="9162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51755" y="985720"/>
            <a:ext cx="3664920" cy="1068935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7605"/>
            <a:ext cx="8229600" cy="91623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6540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489" y="427342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1596540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3020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3020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6006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</a:t>
            </a:r>
          </a:p>
          <a:p>
            <a:r>
              <a:rPr lang="en-US" dirty="0" smtClean="0"/>
              <a:t>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8180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2014-01-14T07:31:04Z</dcterms:created>
  <dcterms:modified xsi:type="dcterms:W3CDTF">2014-01-14T07:31:16Z</dcterms:modified>
</cp:coreProperties>
</file>