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77761E-E5A5-4D0E-8D11-38F8C99732A3}" type="datetimeFigureOut">
              <a:rPr lang="en-US" smtClean="0"/>
              <a:t>1/14/2014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3E440B-00C5-488F-9894-0369F88DF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102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96260" y="1749245"/>
            <a:ext cx="7772400" cy="137434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0605" y="3887115"/>
            <a:ext cx="6400800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222195"/>
            <a:ext cx="8229600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138425"/>
            <a:ext cx="8229600" cy="5039265"/>
          </a:xfrm>
        </p:spPr>
        <p:txBody>
          <a:bodyPr/>
          <a:lstStyle>
            <a:lvl1pPr>
              <a:defRPr sz="28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>
              <a:defRPr>
                <a:solidFill>
                  <a:schemeClr val="tx2">
                    <a:lumMod val="20000"/>
                    <a:lumOff val="80000"/>
                  </a:schemeClr>
                </a:solidFill>
              </a:defRPr>
            </a:lvl2pPr>
            <a:lvl3pPr>
              <a:defRPr>
                <a:solidFill>
                  <a:schemeClr val="tx2">
                    <a:lumMod val="20000"/>
                    <a:lumOff val="80000"/>
                  </a:schemeClr>
                </a:solidFill>
              </a:defRPr>
            </a:lvl3pPr>
            <a:lvl4pPr>
              <a:defRPr>
                <a:solidFill>
                  <a:schemeClr val="tx2">
                    <a:lumMod val="20000"/>
                    <a:lumOff val="80000"/>
                  </a:schemeClr>
                </a:solidFill>
              </a:defRPr>
            </a:lvl4pPr>
            <a:lvl5pPr>
              <a:defRPr>
                <a:solidFill>
                  <a:schemeClr val="tx2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374901"/>
            <a:ext cx="7016195" cy="91623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291130"/>
            <a:ext cx="7016195" cy="4528708"/>
          </a:xfrm>
        </p:spPr>
        <p:txBody>
          <a:bodyPr/>
          <a:lstStyle>
            <a:lvl1pPr>
              <a:defRPr sz="28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>
              <a:defRPr>
                <a:solidFill>
                  <a:schemeClr val="tx2">
                    <a:lumMod val="20000"/>
                    <a:lumOff val="80000"/>
                  </a:schemeClr>
                </a:solidFill>
              </a:defRPr>
            </a:lvl2pPr>
            <a:lvl3pPr>
              <a:defRPr>
                <a:solidFill>
                  <a:schemeClr val="tx2">
                    <a:lumMod val="20000"/>
                    <a:lumOff val="80000"/>
                  </a:schemeClr>
                </a:solidFill>
              </a:defRPr>
            </a:lvl3pPr>
            <a:lvl4pPr>
              <a:defRPr>
                <a:solidFill>
                  <a:schemeClr val="tx2">
                    <a:lumMod val="20000"/>
                    <a:lumOff val="80000"/>
                  </a:schemeClr>
                </a:solidFill>
              </a:defRPr>
            </a:lvl4pPr>
            <a:lvl5pPr>
              <a:defRPr>
                <a:solidFill>
                  <a:schemeClr val="tx2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00835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D68B1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140" y="127208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40" y="1901950"/>
            <a:ext cx="4040188" cy="3035058"/>
          </a:xfrm>
        </p:spPr>
        <p:txBody>
          <a:bodyPr/>
          <a:lstStyle>
            <a:lvl1pPr>
              <a:defRPr sz="24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20000"/>
                    <a:lumOff val="80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20000"/>
                    <a:lumOff val="8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20000"/>
                    <a:lumOff val="8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20000"/>
                    <a:lumOff val="8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3260" y="127208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3260" y="1901950"/>
            <a:ext cx="4041775" cy="3035058"/>
          </a:xfrm>
        </p:spPr>
        <p:txBody>
          <a:bodyPr/>
          <a:lstStyle>
            <a:lvl1pPr>
              <a:defRPr sz="24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20000"/>
                    <a:lumOff val="80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20000"/>
                    <a:lumOff val="8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20000"/>
                    <a:lumOff val="8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20000"/>
                    <a:lumOff val="8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331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2014-01-14T07:29:56Z</dcterms:created>
  <dcterms:modified xsi:type="dcterms:W3CDTF">2014-01-14T07:30:08Z</dcterms:modified>
</cp:coreProperties>
</file>