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7761E-E5A5-4D0E-8D11-38F8C99732A3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E440B-00C5-488F-9894-0369F88DF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0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1749245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0605" y="388711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138425"/>
            <a:ext cx="8229600" cy="5039265"/>
          </a:xfrm>
        </p:spPr>
        <p:txBody>
          <a:bodyPr/>
          <a:lstStyle>
            <a:lvl1pPr>
              <a:defRPr sz="28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1"/>
            <a:ext cx="7016195" cy="91623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291130"/>
            <a:ext cx="7016195" cy="4528708"/>
          </a:xfrm>
        </p:spPr>
        <p:txBody>
          <a:bodyPr/>
          <a:lstStyle>
            <a:lvl1pPr>
              <a:defRPr sz="28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0083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140" y="127208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40" y="1901950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20000"/>
                    <a:lumOff val="8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20000"/>
                    <a:lumOff val="8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20000"/>
                    <a:lumOff val="8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3260" y="127208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3260" y="1901950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20000"/>
                    <a:lumOff val="8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20000"/>
                    <a:lumOff val="8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20000"/>
                    <a:lumOff val="8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31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2014-01-14T07:29:56Z</dcterms:created>
  <dcterms:modified xsi:type="dcterms:W3CDTF">2014-01-14T07:30:08Z</dcterms:modified>
</cp:coreProperties>
</file>