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8B1C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5EC278-E86F-4132-83E4-C7D5E8212C12}" type="datetimeFigureOut">
              <a:rPr lang="en-US" smtClean="0"/>
              <a:t>1/14/2014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F1BC15-B400-4DCE-9C0C-06294559A7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3381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9785" y="5471190"/>
            <a:ext cx="7772400" cy="85920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4130" y="4860370"/>
            <a:ext cx="6400800" cy="610820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rgbClr val="FF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833015"/>
            <a:ext cx="8229600" cy="763525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1950"/>
            <a:ext cx="8229600" cy="391880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014" y="374900"/>
            <a:ext cx="7016195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6015" y="1544098"/>
            <a:ext cx="7016195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833015"/>
            <a:ext cx="8229600" cy="1143000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2035612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665475"/>
            <a:ext cx="4040188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2035612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665475"/>
            <a:ext cx="4041775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79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28284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2014-01-14T07:26:26Z</dcterms:created>
  <dcterms:modified xsi:type="dcterms:W3CDTF">2014-01-14T07:26:39Z</dcterms:modified>
</cp:coreProperties>
</file>