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EC278-E86F-4132-83E4-C7D5E8212C1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1BC15-B400-4DCE-9C0C-06294559A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38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547119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86037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95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114300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28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2014-01-14T07:26:26Z</dcterms:created>
  <dcterms:modified xsi:type="dcterms:W3CDTF">2014-01-14T07:26:39Z</dcterms:modified>
</cp:coreProperties>
</file>