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5EC278-E86F-4132-83E4-C7D5E8212C12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F1BC15-B400-4DCE-9C0C-06294559A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338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9785" y="5471190"/>
            <a:ext cx="7772400" cy="859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4860370"/>
            <a:ext cx="6400800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833015"/>
            <a:ext cx="8229600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1950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374900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544098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833015"/>
            <a:ext cx="8229600" cy="114300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03561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65475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03561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665475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9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828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2014-01-14T07:26:26Z</dcterms:created>
  <dcterms:modified xsi:type="dcterms:W3CDTF">2014-01-14T07:26:39Z</dcterms:modified>
</cp:coreProperties>
</file>