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6F236-BDD5-469F-9E4B-9FC354A282C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51A4B-E9CE-4D30-9E6F-423D6247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5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276296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480334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06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114300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817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2014-01-14T07:25:40Z</dcterms:created>
  <dcterms:modified xsi:type="dcterms:W3CDTF">2014-01-14T07:25:51Z</dcterms:modified>
</cp:coreProperties>
</file>