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6F236-BDD5-469F-9E4B-9FC354A282C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51A4B-E9CE-4D30-9E6F-423D62476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0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276296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4803345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11430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81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2014-01-14T07:25:40Z</dcterms:created>
  <dcterms:modified xsi:type="dcterms:W3CDTF">2014-01-14T07:25:51Z</dcterms:modified>
</cp:coreProperties>
</file>