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FD4BF-D684-467C-A713-B336C0634C6F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E46AA-FB95-4F75-B3CA-DF19D415A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8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47119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7E28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013075"/>
            <a:ext cx="640080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7E28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006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7E28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150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2014-01-14T07:24:53Z</dcterms:created>
  <dcterms:modified xsi:type="dcterms:W3CDTF">2014-01-14T07:25:04Z</dcterms:modified>
</cp:coreProperties>
</file>