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5532"/>
    <a:srgbClr val="986F38"/>
    <a:srgbClr val="4FD165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B996-06CC-498B-9849-92D88CB7DEB6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A0145-1EE1-4DEB-ACE4-BE8841AA4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62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3581705"/>
            <a:ext cx="7772400" cy="10926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2970885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7055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845" y="222195"/>
            <a:ext cx="8229600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7055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845" y="1443835"/>
            <a:ext cx="8229600" cy="488656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7055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222195"/>
            <a:ext cx="8229600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7055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7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220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220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845" y="222195"/>
            <a:ext cx="7924190" cy="1143000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222195"/>
            <a:ext cx="8093365" cy="1143000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600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Ahmad</cp:lastModifiedBy>
  <cp:revision>27</cp:revision>
  <dcterms:created xsi:type="dcterms:W3CDTF">2013-08-21T19:17:07Z</dcterms:created>
  <dcterms:modified xsi:type="dcterms:W3CDTF">2014-01-14T07:23:06Z</dcterms:modified>
</cp:coreProperties>
</file>