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5532"/>
    <a:srgbClr val="986F38"/>
    <a:srgbClr val="4FD165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EEA1A-199F-493B-922A-F386512DE23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97AF1-ED48-408E-A996-01CBFC060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3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36006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345229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92D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45" y="680310"/>
            <a:ext cx="822960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09" y="1596540"/>
            <a:ext cx="7177135" cy="488656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680310"/>
            <a:ext cx="7016195" cy="99029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80310"/>
            <a:ext cx="8229600" cy="91623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927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927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20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20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680310"/>
            <a:ext cx="7924190" cy="83759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680309"/>
            <a:ext cx="8093365" cy="68488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991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30</cp:revision>
  <dcterms:created xsi:type="dcterms:W3CDTF">2013-08-21T19:17:07Z</dcterms:created>
  <dcterms:modified xsi:type="dcterms:W3CDTF">2014-01-14T07:23:52Z</dcterms:modified>
</cp:coreProperties>
</file>