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D1D"/>
    <a:srgbClr val="D3B291"/>
    <a:srgbClr val="E07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A9B16-6500-4596-807E-7870146F82C8}" type="datetimeFigureOut">
              <a:rPr lang="en-US" smtClean="0"/>
              <a:t>8/21/2013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D8C7B-C0F0-421C-B65B-9738320A4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5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725144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73325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5464-C6AD-4349-809B-595AF6DB613D}" type="datetimeFigureOut">
              <a:rPr lang="en-US" smtClean="0"/>
              <a:pPr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71AB-3442-4A59-AE4F-CB370CC0C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5464-C6AD-4349-809B-595AF6DB613D}" type="datetimeFigureOut">
              <a:rPr lang="en-US" smtClean="0"/>
              <a:pPr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71AB-3442-4A59-AE4F-CB370CC0C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5464-C6AD-4349-809B-595AF6DB613D}" type="datetimeFigureOut">
              <a:rPr lang="en-US" smtClean="0"/>
              <a:pPr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71AB-3442-4A59-AE4F-CB370CC0C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5464-C6AD-4349-809B-595AF6DB613D}" type="datetimeFigureOut">
              <a:rPr lang="en-US" smtClean="0"/>
              <a:pPr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71AB-3442-4A59-AE4F-CB370CC0C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5464-C6AD-4349-809B-595AF6DB613D}" type="datetimeFigureOut">
              <a:rPr lang="en-US" smtClean="0"/>
              <a:pPr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71AB-3442-4A59-AE4F-CB370CC0C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5464-C6AD-4349-809B-595AF6DB613D}" type="datetimeFigureOut">
              <a:rPr lang="en-US" smtClean="0"/>
              <a:pPr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71AB-3442-4A59-AE4F-CB370CC0C4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8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5464-C6AD-4349-809B-595AF6DB613D}" type="datetimeFigureOut">
              <a:rPr lang="en-US" smtClean="0"/>
              <a:pPr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71AB-3442-4A59-AE4F-CB370CC0C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5464-C6AD-4349-809B-595AF6DB613D}" type="datetimeFigureOut">
              <a:rPr lang="en-US" smtClean="0"/>
              <a:pPr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71AB-3442-4A59-AE4F-CB370CC0C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5464-C6AD-4349-809B-595AF6DB613D}" type="datetimeFigureOut">
              <a:rPr lang="en-US" smtClean="0"/>
              <a:pPr/>
              <a:t>8/21/2013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71AB-3442-4A59-AE4F-CB370CC0C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5464-C6AD-4349-809B-595AF6DB613D}" type="datetimeFigureOut">
              <a:rPr lang="en-US" smtClean="0"/>
              <a:pPr/>
              <a:t>8/21/2013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71AB-3442-4A59-AE4F-CB370CC0C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5464-C6AD-4349-809B-595AF6DB613D}" type="datetimeFigureOut">
              <a:rPr lang="en-US" smtClean="0"/>
              <a:pPr/>
              <a:t>8/21/2013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71AB-3442-4A59-AE4F-CB370CC0C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5464-C6AD-4349-809B-595AF6DB613D}" type="datetimeFigureOut">
              <a:rPr lang="en-US" smtClean="0"/>
              <a:pPr/>
              <a:t>8/21/2013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71AB-3442-4A59-AE4F-CB370CC0C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05464-C6AD-4349-809B-595AF6DB613D}" type="datetimeFigureOut">
              <a:rPr lang="en-US" smtClean="0"/>
              <a:pPr/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171AB-3442-4A59-AE4F-CB370CC0C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guitarmusic&amp;utm_content=0016&amp;utm_campaign=ppt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ppttemplate.net/?utm_source=ppt&amp;utm_medium=logo&amp;utm_term=guitarmusic&amp;utm_content=0016&amp;utm_campaign=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guitarmusic&amp;utm_content=001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0040" y="1772816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 pitchFamily="34" charset="0"/>
              </a:rPr>
              <a:t>Click to edit </a:t>
            </a:r>
            <a:b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 pitchFamily="34" charset="0"/>
              </a:rPr>
              <a:t>Master title style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Md BT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0040" y="3212976"/>
            <a:ext cx="6400800" cy="1059904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FF4D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 pitchFamily="34" charset="0"/>
              </a:rPr>
              <a:t>Click to edit </a:t>
            </a:r>
          </a:p>
          <a:p>
            <a:pPr algn="l"/>
            <a:r>
              <a:rPr lang="en-US" sz="2400" dirty="0" smtClean="0">
                <a:solidFill>
                  <a:srgbClr val="FF4D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 Md BT" pitchFamily="34" charset="0"/>
              </a:rPr>
              <a:t>Master title style</a:t>
            </a:r>
            <a:endParaRPr lang="en-US" sz="2400" dirty="0">
              <a:solidFill>
                <a:srgbClr val="FF4D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utura Md BT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6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add text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18" y="6597351"/>
            <a:ext cx="1103156" cy="23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add text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18" y="6597351"/>
            <a:ext cx="1103156" cy="23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2349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111</Words>
  <Application>Microsoft Office PowerPoint</Application>
  <PresentationFormat>On-screen Show (4:3)</PresentationFormat>
  <Paragraphs>24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</dc:creator>
  <cp:lastModifiedBy>Julian</cp:lastModifiedBy>
  <cp:revision>11</cp:revision>
  <dcterms:created xsi:type="dcterms:W3CDTF">2013-08-19T14:42:56Z</dcterms:created>
  <dcterms:modified xsi:type="dcterms:W3CDTF">2013-08-21T16:01:35Z</dcterms:modified>
</cp:coreProperties>
</file>