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D165"/>
    <a:srgbClr val="FF9E1D"/>
    <a:srgbClr val="D68B1C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8" y="-1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242E18-0ED0-47E6-8C29-460768CA1401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37CAE-DD54-4339-A4F5-36BFC5847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81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pttemplate.net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slideonline.com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Download free PowerPoint templates from </a:t>
            </a:r>
            <a:r>
              <a:rPr lang="en-US" smtClean="0">
                <a:hlinkClick r:id="rId3"/>
              </a:rPr>
              <a:t>http://ppttemplate.net/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Later, you can also upload your finished presentations for free to </a:t>
            </a:r>
            <a:r>
              <a:rPr lang="en-US" smtClean="0">
                <a:hlinkClick r:id="rId4"/>
              </a:rPr>
              <a:t>http://slideonline.com/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6254F-9338-4BA9-B7AC-A66622A3D01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74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59785" y="1138425"/>
            <a:ext cx="7772400" cy="139809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4130" y="2970885"/>
            <a:ext cx="6400800" cy="1527050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4FD1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845" y="37490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4FD16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845" y="1443835"/>
            <a:ext cx="8229600" cy="488656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1544" y="374900"/>
            <a:ext cx="7016195" cy="1143000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4FD16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1545" y="1544098"/>
            <a:ext cx="7016195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75" y="30083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4FD16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75" y="1577497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" y="2207360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2200" y="1577497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2200" y="2207360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slideonline.com/?utm_source=ppt&amp;utm_medium=link&amp;utm_content=lastslide&amp;utm_campaign=ppt" TargetMode="External"/><Relationship Id="rId3" Type="http://schemas.openxmlformats.org/officeDocument/2006/relationships/hyperlink" Target="http://slideonline.com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ppttemplate.net/?utm_source=ppt&amp;utm_medium=logo&amp;utm_term=thanksgiving&amp;utm_content=0056&amp;utm_campaign=ppt" TargetMode="External"/><Relationship Id="rId5" Type="http://schemas.openxmlformats.org/officeDocument/2006/relationships/hyperlink" Target="http://ppttemplate.net/?utm_source=ppt&amp;utm_medium=link&amp;utm_term=basic&amp;utm_content=lastslide&amp;utm_campaign=ppt" TargetMode="External"/><Relationship Id="rId4" Type="http://schemas.openxmlformats.org/officeDocument/2006/relationships/hyperlink" Target="https://twitter.com/ppttemplatenet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pic>
        <p:nvPicPr>
          <p:cNvPr id="4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Make Effective Presentations</a:t>
            </a:r>
          </a:p>
          <a:p>
            <a:r>
              <a:rPr lang="en-US" smtClean="0"/>
              <a:t>Using Awesome Backgrounds</a:t>
            </a:r>
          </a:p>
          <a:p>
            <a:r>
              <a:rPr lang="en-US" smtClean="0"/>
              <a:t>Engage your Audience</a:t>
            </a:r>
          </a:p>
          <a:p>
            <a:r>
              <a:rPr lang="en-US" smtClean="0"/>
              <a:t>Capture Audience Attention</a:t>
            </a:r>
          </a:p>
          <a:p>
            <a:endParaRPr lang="en-US" smtClean="0"/>
          </a:p>
          <a:p>
            <a:endParaRPr lang="en-US"/>
          </a:p>
        </p:txBody>
      </p:sp>
      <p:pic>
        <p:nvPicPr>
          <p:cNvPr id="4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Make Effective Presentations</a:t>
            </a:r>
          </a:p>
          <a:p>
            <a:r>
              <a:rPr lang="en-US" smtClean="0"/>
              <a:t>Using Awesome Backgrounds</a:t>
            </a:r>
          </a:p>
          <a:p>
            <a:r>
              <a:rPr lang="en-US" smtClean="0"/>
              <a:t>Engage your Audience</a:t>
            </a:r>
          </a:p>
          <a:p>
            <a:r>
              <a:rPr lang="en-US" smtClean="0"/>
              <a:t>Capture Audience Attention</a:t>
            </a:r>
          </a:p>
        </p:txBody>
      </p:sp>
      <p:pic>
        <p:nvPicPr>
          <p:cNvPr id="6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Product A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Feature 1</a:t>
            </a:r>
          </a:p>
          <a:p>
            <a:r>
              <a:rPr lang="en-US" smtClean="0"/>
              <a:t>Feature 2</a:t>
            </a:r>
          </a:p>
          <a:p>
            <a:r>
              <a:rPr lang="en-US" smtClean="0"/>
              <a:t>Feature 3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Product B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mtClean="0"/>
              <a:t>Feature 1</a:t>
            </a:r>
          </a:p>
          <a:p>
            <a:r>
              <a:rPr lang="en-US" smtClean="0"/>
              <a:t>Feature 2</a:t>
            </a:r>
          </a:p>
          <a:p>
            <a:r>
              <a:rPr lang="en-US" smtClean="0"/>
              <a:t>Feature 3</a:t>
            </a:r>
            <a:endParaRPr lang="en-US"/>
          </a:p>
        </p:txBody>
      </p:sp>
      <p:pic>
        <p:nvPicPr>
          <p:cNvPr id="9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9" y="6525919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 txBox="1">
            <a:spLocks/>
          </p:cNvSpPr>
          <p:nvPr/>
        </p:nvSpPr>
        <p:spPr>
          <a:xfrm>
            <a:off x="4876800" y="2819400"/>
            <a:ext cx="4038599" cy="38862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mtClean="0">
                <a:solidFill>
                  <a:prstClr val="black"/>
                </a:solidFill>
              </a:rPr>
              <a:t>Did you know?</a:t>
            </a:r>
          </a:p>
          <a:p>
            <a:pPr marL="0" indent="0" algn="ctr">
              <a:buFontTx/>
              <a:buNone/>
            </a:pPr>
            <a:endParaRPr lang="en-US" sz="160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smtClean="0">
                <a:solidFill>
                  <a:prstClr val="black"/>
                </a:solidFill>
              </a:rPr>
              <a:t>When you finish your PowerPoint presentation, you can upload it to:</a:t>
            </a:r>
          </a:p>
          <a:p>
            <a:pPr marL="0" indent="0" algn="ctr">
              <a:buFontTx/>
              <a:buNone/>
            </a:pPr>
            <a:endParaRPr lang="en-US" sz="160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prstClr val="black"/>
                </a:solidFill>
                <a:hlinkClick r:id="rId3"/>
              </a:rPr>
              <a:t>SlideOnline.com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228600" y="2819400"/>
            <a:ext cx="4190999" cy="38862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mtClean="0">
                <a:solidFill>
                  <a:prstClr val="black"/>
                </a:solidFill>
              </a:rPr>
              <a:t>Congratulations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You can use </a:t>
            </a:r>
            <a:r>
              <a:rPr lang="en-US" sz="1600" smtClean="0">
                <a:solidFill>
                  <a:prstClr val="black"/>
                </a:solidFill>
              </a:rPr>
              <a:t>this free PowerPoint </a:t>
            </a:r>
            <a:r>
              <a:rPr lang="en-US" sz="1600" dirty="0" smtClean="0">
                <a:solidFill>
                  <a:prstClr val="black"/>
                </a:solidFill>
              </a:rPr>
              <a:t>template </a:t>
            </a:r>
            <a:r>
              <a:rPr lang="en-US" sz="1600" smtClean="0">
                <a:solidFill>
                  <a:prstClr val="black"/>
                </a:solidFill>
              </a:rPr>
              <a:t>for your own presentations.  Follow </a:t>
            </a:r>
            <a:r>
              <a:rPr lang="en-US" sz="1600" dirty="0" smtClean="0">
                <a:solidFill>
                  <a:prstClr val="black"/>
                </a:solidFill>
              </a:rPr>
              <a:t>us </a:t>
            </a:r>
            <a:r>
              <a:rPr lang="en-US" sz="1600" smtClean="0">
                <a:solidFill>
                  <a:prstClr val="black"/>
                </a:solidFill>
              </a:rPr>
              <a:t>on Twitter </a:t>
            </a:r>
            <a:r>
              <a:rPr lang="en-US" sz="1600" smtClean="0">
                <a:solidFill>
                  <a:prstClr val="black"/>
                </a:solidFill>
                <a:hlinkClick r:id="rId4"/>
              </a:rPr>
              <a:t>@ppttemplatenet</a:t>
            </a:r>
            <a:r>
              <a:rPr lang="en-US" sz="1600" smtClean="0">
                <a:solidFill>
                  <a:prstClr val="black"/>
                </a:solidFill>
              </a:rPr>
              <a:t> </a:t>
            </a: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prstClr val="black"/>
                </a:solidFill>
                <a:hlinkClick r:id="rId5"/>
              </a:rPr>
              <a:t>PPTTemplate.net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3629" y="1135093"/>
            <a:ext cx="9144000" cy="9561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57200" y="1092686"/>
            <a:ext cx="853971" cy="1040914"/>
            <a:chOff x="6522100" y="381000"/>
            <a:chExt cx="1250300" cy="1524000"/>
          </a:xfrm>
        </p:grpSpPr>
        <p:sp>
          <p:nvSpPr>
            <p:cNvPr id="14" name="Freeform 13"/>
            <p:cNvSpPr/>
            <p:nvPr userDrawn="1"/>
          </p:nvSpPr>
          <p:spPr>
            <a:xfrm>
              <a:off x="7695029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Isosceles Triangle 14"/>
            <p:cNvSpPr/>
            <p:nvPr userDrawn="1"/>
          </p:nvSpPr>
          <p:spPr>
            <a:xfrm flipV="1">
              <a:off x="6550567" y="381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6" name="Freeform 15"/>
            <p:cNvSpPr/>
            <p:nvPr userDrawn="1"/>
          </p:nvSpPr>
          <p:spPr>
            <a:xfrm flipH="1">
              <a:off x="6522100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7" name="Freeform 16"/>
            <p:cNvSpPr/>
            <p:nvPr userDrawn="1"/>
          </p:nvSpPr>
          <p:spPr>
            <a:xfrm flipV="1">
              <a:off x="7695029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8" name="Freeform 17"/>
            <p:cNvSpPr/>
            <p:nvPr userDrawn="1"/>
          </p:nvSpPr>
          <p:spPr>
            <a:xfrm flipH="1" flipV="1">
              <a:off x="6522100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9" name="Isosceles Triangle 18"/>
            <p:cNvSpPr/>
            <p:nvPr userDrawn="1"/>
          </p:nvSpPr>
          <p:spPr>
            <a:xfrm>
              <a:off x="6550567" y="1143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>
          <a:xfrm>
            <a:off x="1905000" y="1288210"/>
            <a:ext cx="68580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en-US" smtClean="0"/>
              <a:t>Download More Free PowerPoint Templates</a:t>
            </a:r>
            <a:endParaRPr lang="en-US"/>
          </a:p>
        </p:txBody>
      </p:sp>
      <p:pic>
        <p:nvPicPr>
          <p:cNvPr id="21" name="Picture 2" descr="E:\cloud\drive\websites\ppttemplate\ppt\logo-ppttemplate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5" y="5719575"/>
            <a:ext cx="3314701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457200" y="304800"/>
            <a:ext cx="77724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chemeClr val="tx1"/>
                </a:solidFill>
                <a:effectLst/>
              </a:rPr>
              <a:t>And now what?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pic>
        <p:nvPicPr>
          <p:cNvPr id="1027" name="Picture 3" descr="E:\cloud\drive\websites\ppttemplate\ppt\logo-slideonline.p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791200"/>
            <a:ext cx="347472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228600" y="2133600"/>
            <a:ext cx="86868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1400" smtClean="0">
                <a:solidFill>
                  <a:schemeClr val="tx1"/>
                </a:solidFill>
                <a:effectLst/>
              </a:rPr>
              <a:t>You can safely delete this slide, but please consider to read below:</a:t>
            </a:r>
            <a:endParaRPr lang="en-US" sz="140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5090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</Words>
  <Application>Microsoft Office PowerPoint</Application>
  <PresentationFormat>On-screen Show (4:3)</PresentationFormat>
  <Paragraphs>38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Click to edit  Master title style</vt:lpstr>
      <vt:lpstr>Slide Title</vt:lpstr>
      <vt:lpstr>Slide Title</vt:lpstr>
      <vt:lpstr>Slide Title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2014-01-12T18:25:36Z</dcterms:created>
  <dcterms:modified xsi:type="dcterms:W3CDTF">2014-01-12T18:25:47Z</dcterms:modified>
</cp:coreProperties>
</file>