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D165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2E18-0ED0-47E6-8C29-460768CA1401}" type="datetimeFigureOut">
              <a:rPr lang="en-US" smtClean="0"/>
              <a:t>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37CAE-DD54-4339-A4F5-36BFC5847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1138425"/>
            <a:ext cx="7772400" cy="13980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970885"/>
            <a:ext cx="6400800" cy="152705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4FD16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845" y="37490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4FD16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845" y="1443835"/>
            <a:ext cx="8229600" cy="488656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4FD16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300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4FD16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7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220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220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509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2014-01-12T18:25:36Z</dcterms:created>
  <dcterms:modified xsi:type="dcterms:W3CDTF">2014-01-12T18:25:47Z</dcterms:modified>
</cp:coreProperties>
</file>