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E301A4-8A3E-425D-8358-7652D446CDA0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04C52-B196-4F53-BB56-A048C3C1A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808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497935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3475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2014-01-12T18:24:34Z</dcterms:created>
  <dcterms:modified xsi:type="dcterms:W3CDTF">2014-01-12T18:24:49Z</dcterms:modified>
</cp:coreProperties>
</file>