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7"/>
  </p:notesMasterIdLst>
  <p:sldIdLst>
    <p:sldId id="256" r:id="rId2"/>
    <p:sldId id="257" r:id="rId3"/>
    <p:sldId id="259" r:id="rId4"/>
    <p:sldId id="258" r:id="rId5"/>
    <p:sldId id="263" r:id="rId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E8E00"/>
    <a:srgbClr val="DE7400"/>
    <a:srgbClr val="4E863A"/>
    <a:srgbClr val="6BA42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45B8DFF-3B96-41A0-9B28-6E55A2E48E01}" type="datetimeFigureOut">
              <a:rPr lang="en-US" smtClean="0"/>
              <a:t>1/10/2014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6DAC6CA-E053-4EC7-B801-A64BBB9841B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3271767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4419600" y="4120445"/>
            <a:ext cx="4711700" cy="1059454"/>
          </a:xfrm>
        </p:spPr>
        <p:txBody>
          <a:bodyPr>
            <a:noAutofit/>
          </a:bodyPr>
          <a:lstStyle>
            <a:lvl1pPr algn="ctr">
              <a:defRPr sz="4200" baseline="0">
                <a:solidFill>
                  <a:schemeClr val="bg1"/>
                </a:solidFill>
              </a:defRPr>
            </a:lvl1pPr>
          </a:lstStyle>
          <a:p>
            <a:r>
              <a:rPr lang="en-US" dirty="0" smtClean="0"/>
              <a:t>Your Master Title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891779" y="5206332"/>
            <a:ext cx="3952292" cy="584868"/>
          </a:xfrm>
        </p:spPr>
        <p:txBody>
          <a:bodyPr>
            <a:noAutofit/>
          </a:bodyPr>
          <a:lstStyle>
            <a:lvl1pPr marL="0" indent="0" algn="ctr">
              <a:buNone/>
              <a:defRPr sz="1800">
                <a:solidFill>
                  <a:schemeClr val="bg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1/10/2014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38751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800" y="148130"/>
            <a:ext cx="7620000" cy="1143000"/>
          </a:xfrm>
        </p:spPr>
        <p:txBody>
          <a:bodyPr>
            <a:normAutofit/>
          </a:bodyPr>
          <a:lstStyle>
            <a:lvl1pPr algn="l">
              <a:defRPr sz="360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8965" y="1443835"/>
            <a:ext cx="8229600" cy="4525963"/>
          </a:xfrm>
        </p:spPr>
        <p:txBody>
          <a:bodyPr/>
          <a:lstStyle>
            <a:lvl1pPr>
              <a:defRPr sz="2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1/10/2014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6447136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1/10/2014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1151235" y="148130"/>
            <a:ext cx="7535564" cy="1143000"/>
          </a:xfrm>
        </p:spPr>
        <p:txBody>
          <a:bodyPr>
            <a:normAutofit/>
          </a:bodyPr>
          <a:lstStyle>
            <a:lvl1pPr algn="l">
              <a:defRPr sz="360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8" name="Content Placeholder 2"/>
          <p:cNvSpPr>
            <a:spLocks noGrp="1"/>
          </p:cNvSpPr>
          <p:nvPr>
            <p:ph idx="1"/>
          </p:nvPr>
        </p:nvSpPr>
        <p:spPr>
          <a:xfrm>
            <a:off x="1143000" y="1443835"/>
            <a:ext cx="7535564" cy="4880765"/>
          </a:xfrm>
        </p:spPr>
        <p:txBody>
          <a:bodyPr/>
          <a:lstStyle>
            <a:lvl1pPr>
              <a:defRPr sz="2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293913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1/10/2014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6344157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1/10/2014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567918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79500" y="148130"/>
            <a:ext cx="7607300" cy="1143000"/>
          </a:xfrm>
        </p:spPr>
        <p:txBody>
          <a:bodyPr>
            <a:normAutofit/>
          </a:bodyPr>
          <a:lstStyle>
            <a:lvl1pPr algn="l">
              <a:defRPr sz="360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443835"/>
            <a:ext cx="4040188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073697"/>
            <a:ext cx="4040188" cy="3798583"/>
          </a:xfrm>
        </p:spPr>
        <p:txBody>
          <a:bodyPr/>
          <a:lstStyle>
            <a:lvl1pPr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443835"/>
            <a:ext cx="4041775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073697"/>
            <a:ext cx="4041775" cy="3798583"/>
          </a:xfrm>
        </p:spPr>
        <p:txBody>
          <a:bodyPr/>
          <a:lstStyle>
            <a:lvl1pPr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1/10/2014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2291198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1/10/2014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297731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1/10/2014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18640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91440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 sz="2800"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057400"/>
            <a:ext cx="3008313" cy="4068763"/>
          </a:xfrm>
        </p:spPr>
        <p:txBody>
          <a:bodyPr/>
          <a:lstStyle>
            <a:lvl1pPr marL="0" indent="0">
              <a:buNone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1/10/2014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445264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1/10/2014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7760784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1/10/2014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866572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1/10/2014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936099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79500" y="274638"/>
            <a:ext cx="76073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074F12-AA26-4AC8-9962-C36BB8F32554}" type="datetimeFigureOut">
              <a:rPr lang="en-US" smtClean="0"/>
              <a:pPr/>
              <a:t>1/10/2014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440393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6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000" b="1" kern="1200">
          <a:solidFill>
            <a:schemeClr val="tx1">
              <a:lumMod val="85000"/>
              <a:lumOff val="15000"/>
            </a:schemeClr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Microsoft New Tai Lue" pitchFamily="34" charset="0"/>
          <a:ea typeface="Microsoft Himalaya" pitchFamily="2" charset="0"/>
          <a:cs typeface="Microsoft New Tai Lue" pitchFamily="34" charset="0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800" kern="1200">
          <a:solidFill>
            <a:schemeClr val="tx1">
              <a:lumMod val="75000"/>
              <a:lumOff val="25000"/>
            </a:schemeClr>
          </a:solidFill>
          <a:latin typeface="Microsoft New Tai Lue" pitchFamily="34" charset="0"/>
          <a:ea typeface="+mn-ea"/>
          <a:cs typeface="Microsoft New Tai Lue" pitchFamily="34" charset="0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>
              <a:lumMod val="75000"/>
              <a:lumOff val="25000"/>
            </a:schemeClr>
          </a:solidFill>
          <a:latin typeface="Microsoft New Tai Lue" pitchFamily="34" charset="0"/>
          <a:ea typeface="+mn-ea"/>
          <a:cs typeface="Microsoft New Tai Lue" pitchFamily="34" charset="0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>
              <a:lumMod val="75000"/>
              <a:lumOff val="25000"/>
            </a:schemeClr>
          </a:solidFill>
          <a:latin typeface="Microsoft New Tai Lue" pitchFamily="34" charset="0"/>
          <a:ea typeface="+mn-ea"/>
          <a:cs typeface="Microsoft New Tai Lue" pitchFamily="34" charset="0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1800" kern="1200">
          <a:solidFill>
            <a:schemeClr val="tx1">
              <a:lumMod val="75000"/>
              <a:lumOff val="25000"/>
            </a:schemeClr>
          </a:solidFill>
          <a:latin typeface="Microsoft New Tai Lue" pitchFamily="34" charset="0"/>
          <a:ea typeface="+mn-ea"/>
          <a:cs typeface="Microsoft New Tai Lue" pitchFamily="34" charset="0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1800" kern="1200">
          <a:solidFill>
            <a:schemeClr val="tx1">
              <a:lumMod val="75000"/>
              <a:lumOff val="25000"/>
            </a:schemeClr>
          </a:solidFill>
          <a:latin typeface="Microsoft New Tai Lue" pitchFamily="34" charset="0"/>
          <a:ea typeface="+mn-ea"/>
          <a:cs typeface="Microsoft New Tai Lue" pitchFamily="34" charset="0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hyperlink" Target="http://ppttemplate.net/?utm_source=ppt&amp;utm_medium=logo&amp;utm_term=ppt&amp;utm_content=NNNN&amp;utm_campaign=ppt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hyperlink" Target="http://ppttemplate.net/?utm_source=ppt&amp;utm_medium=logo&amp;utm_term=ppt&amp;utm_content=NNNN&amp;utm_campaign=ppt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hyperlink" Target="http://ppttemplate.net/?utm_source=ppt&amp;utm_medium=logo&amp;utm_term=ppt&amp;utm_content=NNNN&amp;utm_campaign=ppt" TargetMode="Externa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hyperlink" Target="http://ppttemplate.net/?utm_source=ppt&amp;utm_medium=logo&amp;utm_term=ppt&amp;utm_content=NNNN&amp;utm_campaign=ppt" TargetMode="Externa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twitter.com/ppttemplatenet" TargetMode="External"/><Relationship Id="rId2" Type="http://schemas.openxmlformats.org/officeDocument/2006/relationships/hyperlink" Target="http://ppttemplate.net/?utm_source=ppt&amp;utm_medium=link&amp;utm_term=basic&amp;utm_content=lastslide&amp;utm_campaign=ppt" TargetMode="External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4.png"/><Relationship Id="rId4" Type="http://schemas.openxmlformats.org/officeDocument/2006/relationships/hyperlink" Target="http://ppttemplate.net/?utm_source=ppt&amp;utm_medium=logo&amp;utm_term=orange&amp;utm_content=0050&amp;utm_campaign=ppt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Presentation Title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PPTTemplate.net</a:t>
            </a:r>
            <a:endParaRPr lang="en-US" dirty="0"/>
          </a:p>
        </p:txBody>
      </p:sp>
      <p:pic>
        <p:nvPicPr>
          <p:cNvPr id="4" name="Picture 2" descr="E:\cloud\drive\websites\ppttemplate\ppt\logo-ppttemplate.pn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606315"/>
            <a:ext cx="1167819" cy="2516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C:\Users\Wengchucon\Desktop\instagram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0" y="5715000"/>
            <a:ext cx="1387475" cy="10826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392037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US" dirty="0" smtClean="0"/>
              <a:t>Slide Title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mtClean="0"/>
              <a:t>Make Effective Presentations</a:t>
            </a:r>
          </a:p>
          <a:p>
            <a:r>
              <a:rPr lang="en-US" smtClean="0"/>
              <a:t>Using Awesome Backgrounds</a:t>
            </a:r>
          </a:p>
          <a:p>
            <a:r>
              <a:rPr lang="en-US" smtClean="0"/>
              <a:t>Engage your Audience</a:t>
            </a:r>
          </a:p>
          <a:p>
            <a:r>
              <a:rPr lang="en-US" smtClean="0"/>
              <a:t>Capture Audience Attention</a:t>
            </a:r>
          </a:p>
          <a:p>
            <a:endParaRPr lang="en-US" smtClean="0"/>
          </a:p>
          <a:p>
            <a:endParaRPr lang="en-US"/>
          </a:p>
        </p:txBody>
      </p:sp>
      <p:pic>
        <p:nvPicPr>
          <p:cNvPr id="5" name="Picture 2" descr="E:\cloud\drive\websites\ppttemplate\ppt\logo-ppttemplate.pn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606315"/>
            <a:ext cx="1167819" cy="2516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C:\Users\Wengchucon\Desktop\instagram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29600" y="6208720"/>
            <a:ext cx="832176" cy="6492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0330949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Slide Title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mtClean="0"/>
              <a:t>Make Effective Presentations</a:t>
            </a:r>
          </a:p>
          <a:p>
            <a:r>
              <a:rPr lang="en-US" smtClean="0"/>
              <a:t>Using Awesome Backgrounds</a:t>
            </a:r>
          </a:p>
          <a:p>
            <a:r>
              <a:rPr lang="en-US" smtClean="0"/>
              <a:t>Engage your Audience</a:t>
            </a:r>
          </a:p>
          <a:p>
            <a:r>
              <a:rPr lang="en-US" smtClean="0"/>
              <a:t>Capture Audience Attention</a:t>
            </a:r>
          </a:p>
        </p:txBody>
      </p:sp>
      <p:pic>
        <p:nvPicPr>
          <p:cNvPr id="7" name="Picture 2" descr="E:\cloud\drive\websites\ppttemplate\ppt\logo-ppttemplate.pn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76181" y="6606315"/>
            <a:ext cx="1167819" cy="2516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C:\Users\Wengchucon\Desktop\instagram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0" y="6173873"/>
            <a:ext cx="832176" cy="6492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0163387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US" dirty="0" smtClean="0"/>
              <a:t>Slide Title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mtClean="0"/>
              <a:t>Product A</a:t>
            </a:r>
            <a:endParaRPr lang="en-US"/>
          </a:p>
        </p:txBody>
      </p:sp>
      <p:sp>
        <p:nvSpPr>
          <p:cNvPr id="6" name="Content Placeholder 5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en-US" smtClean="0"/>
              <a:t>Feature 1</a:t>
            </a:r>
          </a:p>
          <a:p>
            <a:r>
              <a:rPr lang="en-US" smtClean="0"/>
              <a:t>Feature 2</a:t>
            </a:r>
          </a:p>
          <a:p>
            <a:r>
              <a:rPr lang="en-US" smtClean="0"/>
              <a:t>Feature 3</a:t>
            </a:r>
          </a:p>
          <a:p>
            <a:r>
              <a:rPr lang="en-US"/>
              <a:t>Feature 4</a:t>
            </a:r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en-US" smtClean="0"/>
              <a:t>Product B</a:t>
            </a:r>
            <a:endParaRPr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r>
              <a:rPr lang="en-US" smtClean="0"/>
              <a:t>Feature 1</a:t>
            </a:r>
          </a:p>
          <a:p>
            <a:r>
              <a:rPr lang="en-US" smtClean="0"/>
              <a:t>Feature 2</a:t>
            </a:r>
          </a:p>
          <a:p>
            <a:r>
              <a:rPr lang="en-US" smtClean="0"/>
              <a:t>Feature 3</a:t>
            </a:r>
          </a:p>
          <a:p>
            <a:r>
              <a:rPr lang="en-US" smtClean="0"/>
              <a:t>Feature 4</a:t>
            </a:r>
            <a:endParaRPr lang="en-US"/>
          </a:p>
        </p:txBody>
      </p:sp>
      <p:pic>
        <p:nvPicPr>
          <p:cNvPr id="9" name="Picture 2" descr="E:\cloud\drive\websites\ppttemplate\ppt\logo-ppttemplate.pn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606315"/>
            <a:ext cx="1167819" cy="2516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 descr="C:\Users\Wengchucon\Desktop\instagram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29600" y="6208720"/>
            <a:ext cx="832176" cy="6492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7078371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2"/>
            </a:gs>
            <a:gs pos="50000">
              <a:schemeClr val="accent1"/>
            </a:gs>
            <a:gs pos="100000">
              <a:schemeClr val="tx2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tent Placeholder 1"/>
          <p:cNvSpPr txBox="1">
            <a:spLocks/>
          </p:cNvSpPr>
          <p:nvPr/>
        </p:nvSpPr>
        <p:spPr>
          <a:xfrm>
            <a:off x="228600" y="3581705"/>
            <a:ext cx="8771845" cy="1902255"/>
          </a:xfrm>
          <a:prstGeom prst="rect">
            <a:avLst/>
          </a:prstGeom>
          <a:solidFill>
            <a:schemeClr val="tx2">
              <a:lumMod val="60000"/>
              <a:lumOff val="40000"/>
              <a:alpha val="11000"/>
            </a:schemeClr>
          </a:solidFill>
        </p:spPr>
        <p:txBody>
          <a:bodyPr vert="horz" lIns="91440" tIns="182880" rIns="91440" bIns="182880" rtlCol="0">
            <a:normAutofit fontScale="92500" lnSpcReduction="1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Tx/>
              <a:buNone/>
            </a:pPr>
            <a:r>
              <a:rPr lang="en-US" sz="1600" dirty="0" smtClean="0">
                <a:solidFill>
                  <a:schemeClr val="bg1"/>
                </a:solidFill>
              </a:rPr>
              <a:t>You can download this template from</a:t>
            </a:r>
          </a:p>
          <a:p>
            <a:pPr marL="0" indent="0" algn="ctr">
              <a:buFontTx/>
              <a:buNone/>
            </a:pPr>
            <a:r>
              <a:rPr lang="en-US" sz="2400" dirty="0" smtClean="0">
                <a:solidFill>
                  <a:schemeClr val="bg1"/>
                </a:solidFill>
                <a:hlinkClick r:id="rId2"/>
              </a:rPr>
              <a:t>pptTemplate.net</a:t>
            </a:r>
            <a:endParaRPr lang="en-US" sz="2400" dirty="0" smtClean="0">
              <a:solidFill>
                <a:schemeClr val="bg1"/>
              </a:solidFill>
            </a:endParaRPr>
          </a:p>
          <a:p>
            <a:pPr marL="0" indent="0" algn="ctr">
              <a:buFontTx/>
              <a:buNone/>
            </a:pPr>
            <a:endParaRPr lang="en-US" sz="2400" dirty="0" smtClean="0">
              <a:solidFill>
                <a:schemeClr val="bg1"/>
              </a:solidFill>
            </a:endParaRPr>
          </a:p>
          <a:p>
            <a:pPr marL="0" indent="0" algn="ctr">
              <a:buFontTx/>
              <a:buNone/>
            </a:pPr>
            <a:r>
              <a:rPr lang="en-US" sz="1600" dirty="0" smtClean="0">
                <a:solidFill>
                  <a:schemeClr val="bg1"/>
                </a:solidFill>
              </a:rPr>
              <a:t>Follow us on Twitter</a:t>
            </a:r>
            <a:endParaRPr lang="en-US" sz="1600" dirty="0">
              <a:solidFill>
                <a:schemeClr val="bg1"/>
              </a:solidFill>
            </a:endParaRPr>
          </a:p>
          <a:p>
            <a:pPr marL="0" indent="0" algn="ctr">
              <a:buNone/>
            </a:pPr>
            <a:r>
              <a:rPr lang="en-US" sz="1600" dirty="0">
                <a:solidFill>
                  <a:schemeClr val="bg1"/>
                </a:solidFill>
                <a:hlinkClick r:id="rId3"/>
              </a:rPr>
              <a:t>@</a:t>
            </a:r>
            <a:r>
              <a:rPr lang="en-US" sz="1600" dirty="0" err="1">
                <a:solidFill>
                  <a:schemeClr val="bg1"/>
                </a:solidFill>
                <a:hlinkClick r:id="rId3"/>
              </a:rPr>
              <a:t>ppttemplatenet</a:t>
            </a:r>
            <a:r>
              <a:rPr lang="en-US" sz="1600" dirty="0">
                <a:solidFill>
                  <a:schemeClr val="bg1"/>
                </a:solidFill>
              </a:rPr>
              <a:t> </a:t>
            </a:r>
          </a:p>
        </p:txBody>
      </p:sp>
      <p:grpSp>
        <p:nvGrpSpPr>
          <p:cNvPr id="17" name="Group 16"/>
          <p:cNvGrpSpPr/>
          <p:nvPr/>
        </p:nvGrpSpPr>
        <p:grpSpPr>
          <a:xfrm>
            <a:off x="-3629" y="2207360"/>
            <a:ext cx="9144000" cy="1040914"/>
            <a:chOff x="-3629" y="2998906"/>
            <a:chExt cx="9144000" cy="1040914"/>
          </a:xfrm>
        </p:grpSpPr>
        <p:sp>
          <p:nvSpPr>
            <p:cNvPr id="8" name="Rectangle 7"/>
            <p:cNvSpPr/>
            <p:nvPr/>
          </p:nvSpPr>
          <p:spPr>
            <a:xfrm>
              <a:off x="-3629" y="3041313"/>
              <a:ext cx="9144000" cy="956100"/>
            </a:xfrm>
            <a:prstGeom prst="rect">
              <a:avLst/>
            </a:prstGeom>
            <a:gradFill flip="none" rotWithShape="1">
              <a:gsLst>
                <a:gs pos="71000">
                  <a:schemeClr val="bg1"/>
                </a:gs>
                <a:gs pos="0">
                  <a:schemeClr val="bg1">
                    <a:lumMod val="75000"/>
                  </a:schemeClr>
                </a:gs>
              </a:gsLst>
              <a:lin ang="16200000" scaled="0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9" name="Group 8"/>
            <p:cNvGrpSpPr/>
            <p:nvPr/>
          </p:nvGrpSpPr>
          <p:grpSpPr>
            <a:xfrm>
              <a:off x="457200" y="2998906"/>
              <a:ext cx="853973" cy="1040914"/>
              <a:chOff x="6522100" y="381000"/>
              <a:chExt cx="1250303" cy="1524000"/>
            </a:xfrm>
          </p:grpSpPr>
          <p:sp>
            <p:nvSpPr>
              <p:cNvPr id="10" name="Freeform 9"/>
              <p:cNvSpPr/>
              <p:nvPr userDrawn="1"/>
            </p:nvSpPr>
            <p:spPr>
              <a:xfrm>
                <a:off x="7695030" y="381116"/>
                <a:ext cx="77370" cy="61971"/>
              </a:xfrm>
              <a:custGeom>
                <a:avLst/>
                <a:gdLst/>
                <a:ahLst/>
                <a:cxnLst/>
                <a:rect l="l" t="t" r="r" b="b"/>
                <a:pathLst>
                  <a:path w="242596" h="194310">
                    <a:moveTo>
                      <a:pt x="150495" y="0"/>
                    </a:moveTo>
                    <a:lnTo>
                      <a:pt x="152682" y="2754"/>
                    </a:lnTo>
                    <a:lnTo>
                      <a:pt x="242596" y="194310"/>
                    </a:lnTo>
                    <a:lnTo>
                      <a:pt x="0" y="194310"/>
                    </a:lnTo>
                    <a:close/>
                  </a:path>
                </a:pathLst>
              </a:custGeom>
              <a:solidFill>
                <a:srgbClr val="0070C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lvl="0" algn="ctr"/>
                <a:endParaRPr lang="en-US"/>
              </a:p>
            </p:txBody>
          </p:sp>
          <p:sp>
            <p:nvSpPr>
              <p:cNvPr id="11" name="Isosceles Triangle 10"/>
              <p:cNvSpPr/>
              <p:nvPr userDrawn="1"/>
            </p:nvSpPr>
            <p:spPr>
              <a:xfrm flipV="1">
                <a:off x="6550567" y="381000"/>
                <a:ext cx="1193067" cy="762000"/>
              </a:xfrm>
              <a:prstGeom prst="triangle">
                <a:avLst/>
              </a:prstGeom>
              <a:solidFill>
                <a:srgbClr val="00B0F0">
                  <a:alpha val="86667"/>
                </a:srgbClr>
              </a:solidFill>
              <a:ln>
                <a:noFill/>
              </a:ln>
              <a:effectLst>
                <a:outerShdw blurRad="88900" dist="38100" dir="5400000" algn="t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lvl="0" algn="ctr"/>
                <a:endParaRPr lang="en-US"/>
              </a:p>
            </p:txBody>
          </p:sp>
          <p:sp>
            <p:nvSpPr>
              <p:cNvPr id="12" name="Freeform 11"/>
              <p:cNvSpPr/>
              <p:nvPr userDrawn="1"/>
            </p:nvSpPr>
            <p:spPr>
              <a:xfrm flipH="1">
                <a:off x="6522100" y="381116"/>
                <a:ext cx="77370" cy="61971"/>
              </a:xfrm>
              <a:custGeom>
                <a:avLst/>
                <a:gdLst/>
                <a:ahLst/>
                <a:cxnLst/>
                <a:rect l="l" t="t" r="r" b="b"/>
                <a:pathLst>
                  <a:path w="242596" h="194310">
                    <a:moveTo>
                      <a:pt x="150495" y="0"/>
                    </a:moveTo>
                    <a:lnTo>
                      <a:pt x="152682" y="2754"/>
                    </a:lnTo>
                    <a:lnTo>
                      <a:pt x="242596" y="194310"/>
                    </a:lnTo>
                    <a:lnTo>
                      <a:pt x="0" y="194310"/>
                    </a:lnTo>
                    <a:close/>
                  </a:path>
                </a:pathLst>
              </a:custGeom>
              <a:solidFill>
                <a:srgbClr val="0070C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lvl="0" algn="ctr"/>
                <a:endParaRPr lang="en-US"/>
              </a:p>
            </p:txBody>
          </p:sp>
          <p:sp>
            <p:nvSpPr>
              <p:cNvPr id="13" name="Freeform 12"/>
              <p:cNvSpPr/>
              <p:nvPr userDrawn="1"/>
            </p:nvSpPr>
            <p:spPr>
              <a:xfrm flipV="1">
                <a:off x="7695033" y="1843029"/>
                <a:ext cx="77370" cy="61971"/>
              </a:xfrm>
              <a:custGeom>
                <a:avLst/>
                <a:gdLst/>
                <a:ahLst/>
                <a:cxnLst/>
                <a:rect l="l" t="t" r="r" b="b"/>
                <a:pathLst>
                  <a:path w="242596" h="194310">
                    <a:moveTo>
                      <a:pt x="150495" y="0"/>
                    </a:moveTo>
                    <a:lnTo>
                      <a:pt x="152682" y="2754"/>
                    </a:lnTo>
                    <a:lnTo>
                      <a:pt x="242596" y="194310"/>
                    </a:lnTo>
                    <a:lnTo>
                      <a:pt x="0" y="194310"/>
                    </a:lnTo>
                    <a:close/>
                  </a:path>
                </a:pathLst>
              </a:custGeom>
              <a:solidFill>
                <a:srgbClr val="0070C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lvl="0" algn="ctr"/>
                <a:endParaRPr lang="en-US"/>
              </a:p>
            </p:txBody>
          </p:sp>
          <p:sp>
            <p:nvSpPr>
              <p:cNvPr id="14" name="Freeform 13"/>
              <p:cNvSpPr/>
              <p:nvPr userDrawn="1"/>
            </p:nvSpPr>
            <p:spPr>
              <a:xfrm flipH="1" flipV="1">
                <a:off x="6522100" y="1843029"/>
                <a:ext cx="77370" cy="61971"/>
              </a:xfrm>
              <a:custGeom>
                <a:avLst/>
                <a:gdLst/>
                <a:ahLst/>
                <a:cxnLst/>
                <a:rect l="l" t="t" r="r" b="b"/>
                <a:pathLst>
                  <a:path w="242596" h="194310">
                    <a:moveTo>
                      <a:pt x="150495" y="0"/>
                    </a:moveTo>
                    <a:lnTo>
                      <a:pt x="152682" y="2754"/>
                    </a:lnTo>
                    <a:lnTo>
                      <a:pt x="242596" y="194310"/>
                    </a:lnTo>
                    <a:lnTo>
                      <a:pt x="0" y="194310"/>
                    </a:lnTo>
                    <a:close/>
                  </a:path>
                </a:pathLst>
              </a:custGeom>
              <a:solidFill>
                <a:srgbClr val="0070C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lvl="0" algn="ctr"/>
                <a:endParaRPr lang="en-US"/>
              </a:p>
            </p:txBody>
          </p:sp>
          <p:sp>
            <p:nvSpPr>
              <p:cNvPr id="15" name="Isosceles Triangle 14"/>
              <p:cNvSpPr/>
              <p:nvPr userDrawn="1"/>
            </p:nvSpPr>
            <p:spPr>
              <a:xfrm>
                <a:off x="6550567" y="1143000"/>
                <a:ext cx="1193067" cy="762000"/>
              </a:xfrm>
              <a:prstGeom prst="triangle">
                <a:avLst/>
              </a:prstGeom>
              <a:solidFill>
                <a:srgbClr val="00B0F0">
                  <a:alpha val="86667"/>
                </a:srgbClr>
              </a:solidFill>
              <a:ln>
                <a:noFill/>
              </a:ln>
              <a:effectLst>
                <a:outerShdw blurRad="88900" dist="38100" dir="16200000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lvl="0" algn="ctr"/>
                <a:endParaRPr lang="en-US"/>
              </a:p>
            </p:txBody>
          </p:sp>
        </p:grpSp>
        <p:pic>
          <p:nvPicPr>
            <p:cNvPr id="16" name="Picture 2" descr="E:\cloud\drive\websites\ppttemplate\ppt\logo-ppttemplate.png">
              <a:hlinkClick r:id="rId4"/>
            </p:cNvPr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892245" y="3197350"/>
              <a:ext cx="3314701" cy="71437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112178084"/>
      </p:ext>
    </p:extLst>
  </p:cSld>
  <p:clrMapOvr>
    <a:masterClrMapping/>
  </p:clrMapOvr>
</p:sld>
</file>

<file path=ppt/theme/theme1.xml><?xml version="1.0" encoding="utf-8"?>
<a:theme xmlns:a="http://schemas.openxmlformats.org/drawingml/2006/main" name="20070-instagram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</TotalTime>
  <Words>66</Words>
  <Application>Microsoft Office PowerPoint</Application>
  <PresentationFormat>On-screen Show (4:3)</PresentationFormat>
  <Paragraphs>28</Paragraphs>
  <Slides>5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6" baseType="lpstr">
      <vt:lpstr>20070-instagram</vt:lpstr>
      <vt:lpstr>Presentation Title</vt:lpstr>
      <vt:lpstr>Slide Title</vt:lpstr>
      <vt:lpstr>Slide Title</vt:lpstr>
      <vt:lpstr>Slide Title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Presentation Title</dc:title>
  <dc:creator>Lemuel Conde</dc:creator>
  <cp:lastModifiedBy>Lemuel Conde</cp:lastModifiedBy>
  <cp:revision>1</cp:revision>
  <dcterms:created xsi:type="dcterms:W3CDTF">2014-01-10T07:26:13Z</dcterms:created>
  <dcterms:modified xsi:type="dcterms:W3CDTF">2014-01-10T07:27:29Z</dcterms:modified>
</cp:coreProperties>
</file>