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BBBF3-9BA7-44E6-9DA7-2A6A23169056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D4F27-AA53-4D1D-8F7D-202854D65B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058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9793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9820"/>
            <a:ext cx="6400800" cy="11408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B7AC-4B7F-4F40-87F4-B249B9CD4492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5129A-00F9-4D65-BEF2-0063EE6A1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874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B7AC-4B7F-4F40-87F4-B249B9CD4492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5129A-00F9-4D65-BEF2-0063EE6A1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007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B7AC-4B7F-4F40-87F4-B249B9CD4492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5129A-00F9-4D65-BEF2-0063EE6A1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565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B7AC-4B7F-4F40-87F4-B249B9CD4492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5129A-00F9-4D65-BEF2-0063EE6A1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70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9245"/>
            <a:ext cx="8229600" cy="437691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B7AC-4B7F-4F40-87F4-B249B9CD4492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5129A-00F9-4D65-BEF2-0063EE6A1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160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1424" y="1600200"/>
            <a:ext cx="6405375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B7AC-4B7F-4F40-87F4-B249B9CD4492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5129A-00F9-4D65-BEF2-0063EE6A1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158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B7AC-4B7F-4F40-87F4-B249B9CD4492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5129A-00F9-4D65-BEF2-0063EE6A1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964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B7AC-4B7F-4F40-87F4-B249B9CD4492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5129A-00F9-4D65-BEF2-0063EE6A1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97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B7AC-4B7F-4F40-87F4-B249B9CD4492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5129A-00F9-4D65-BEF2-0063EE6A1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467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B7AC-4B7F-4F40-87F4-B249B9CD4492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5129A-00F9-4D65-BEF2-0063EE6A1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933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B7AC-4B7F-4F40-87F4-B249B9CD4492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5129A-00F9-4D65-BEF2-0063EE6A1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268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B7AC-4B7F-4F40-87F4-B249B9CD4492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5129A-00F9-4D65-BEF2-0063EE6A1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01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5B7AC-4B7F-4F40-87F4-B249B9CD4492}" type="datetimeFigureOut">
              <a:rPr lang="en-US" smtClean="0"/>
              <a:t>8/21/2013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5129A-00F9-4D65-BEF2-0063EE6A1E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717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beach&amp;utm_content=0015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beach&amp;utm_content=0015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beach&amp;utm_content=0015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beach&amp;utm_content=0015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Subtitle</a:t>
            </a:r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4406" y="659740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3170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Item 1</a:t>
            </a:r>
          </a:p>
          <a:p>
            <a:r>
              <a:rPr lang="en-US" smtClean="0"/>
              <a:t>Item 2</a:t>
            </a:r>
          </a:p>
          <a:p>
            <a:r>
              <a:rPr lang="en-US" smtClean="0"/>
              <a:t>Item 3</a:t>
            </a:r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4406" y="659740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3726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Item 1</a:t>
            </a:r>
          </a:p>
          <a:p>
            <a:r>
              <a:rPr lang="en-US" smtClean="0"/>
              <a:t>Item 2</a:t>
            </a:r>
          </a:p>
          <a:p>
            <a:r>
              <a:rPr lang="en-US" smtClean="0"/>
              <a:t>Item 3</a:t>
            </a:r>
          </a:p>
          <a:p>
            <a:endParaRPr lang="en-US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4406" y="659740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9070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99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81567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105</Words>
  <Application>Microsoft Office PowerPoint</Application>
  <PresentationFormat>On-screen Show (4:3)</PresentationFormat>
  <Paragraphs>25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Presentation Title</vt:lpstr>
      <vt:lpstr>PowerPoint Presentation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3</cp:revision>
  <dcterms:created xsi:type="dcterms:W3CDTF">2013-08-21T15:18:46Z</dcterms:created>
  <dcterms:modified xsi:type="dcterms:W3CDTF">2013-08-21T15:25:04Z</dcterms:modified>
</cp:coreProperties>
</file>