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BBBF3-9BA7-44E6-9DA7-2A6A23169056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D4F27-AA53-4D1D-8F7D-202854D65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58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9793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9820"/>
            <a:ext cx="6400800" cy="11408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7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0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65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9245"/>
            <a:ext cx="8229600" cy="43769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6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4" y="1600200"/>
            <a:ext cx="64053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5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6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7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6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3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6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0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B7AC-4B7F-4F40-87F4-B249B9CD449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5129A-00F9-4D65-BEF2-0063EE6A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1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each&amp;utm_content=0015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each&amp;utm_content=0015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each&amp;utm_content=0015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each&amp;utm_content=0015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Subtitle</a:t>
            </a:r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406" y="65974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17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Item 1</a:t>
            </a:r>
          </a:p>
          <a:p>
            <a:r>
              <a:rPr lang="en-US" smtClean="0"/>
              <a:t>Item 2</a:t>
            </a:r>
          </a:p>
          <a:p>
            <a:r>
              <a:rPr lang="en-US" smtClean="0"/>
              <a:t>Item 3</a:t>
            </a: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406" y="65974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72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Item 1</a:t>
            </a:r>
          </a:p>
          <a:p>
            <a:r>
              <a:rPr lang="en-US" smtClean="0"/>
              <a:t>Item 2</a:t>
            </a:r>
          </a:p>
          <a:p>
            <a:r>
              <a:rPr lang="en-US" smtClean="0"/>
              <a:t>Item 3</a:t>
            </a:r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406" y="65974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070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8156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105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Presentation Title</vt:lpstr>
      <vt:lpstr>PowerPoint Presentation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3</cp:revision>
  <dcterms:created xsi:type="dcterms:W3CDTF">2013-08-21T15:18:46Z</dcterms:created>
  <dcterms:modified xsi:type="dcterms:W3CDTF">2013-08-21T15:25:04Z</dcterms:modified>
</cp:coreProperties>
</file>