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9900" y="4493970"/>
            <a:ext cx="8182570" cy="1221640"/>
          </a:xfrm>
        </p:spPr>
        <p:txBody>
          <a:bodyPr>
            <a:normAutofit/>
          </a:bodyPr>
          <a:lstStyle>
            <a:lvl1pPr algn="ctr"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3170"/>
            <a:ext cx="6400800" cy="91623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770" y="3429000"/>
            <a:ext cx="1880784" cy="40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2234" y="148130"/>
            <a:ext cx="715456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3999" y="1443835"/>
            <a:ext cx="7154565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Wengchucon\Desktop\pinteres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845" y="838200"/>
            <a:ext cx="6157913" cy="157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intere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553200"/>
            <a:ext cx="1108349" cy="28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900" y="274638"/>
            <a:ext cx="6710784" cy="1143000"/>
          </a:xfrm>
        </p:spPr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517900" y="1443836"/>
            <a:ext cx="6710784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intere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553200"/>
            <a:ext cx="1108349" cy="28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Wengchucon\Desktop\pinteres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553200"/>
            <a:ext cx="1108349" cy="28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69-pinterest-with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20069-pinterest-with-logo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20069-pinterest-with-logo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Julian</dc:creator>
  <cp:lastModifiedBy>Julian</cp:lastModifiedBy>
  <cp:revision>2</cp:revision>
  <dcterms:created xsi:type="dcterms:W3CDTF">2014-01-11T21:17:24Z</dcterms:created>
  <dcterms:modified xsi:type="dcterms:W3CDTF">2014-01-11T21:17:53Z</dcterms:modified>
</cp:coreProperties>
</file>