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9900" y="4493970"/>
            <a:ext cx="8182570" cy="1221640"/>
          </a:xfrm>
        </p:spPr>
        <p:txBody>
          <a:bodyPr>
            <a:normAutofit/>
          </a:bodyPr>
          <a:lstStyle>
            <a:lvl1pPr algn="ctr">
              <a:defRPr sz="54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13170"/>
            <a:ext cx="6400800" cy="91623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5770" y="3429000"/>
            <a:ext cx="1880784" cy="405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32234" y="148130"/>
            <a:ext cx="715456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523999" y="1443835"/>
            <a:ext cx="7154565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Wengchucon\Desktop\pinteres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845" y="838200"/>
            <a:ext cx="6157913" cy="157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Wengchucon\Desktop\pinteres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553200"/>
            <a:ext cx="1108349" cy="28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900" y="274638"/>
            <a:ext cx="6710784" cy="1143000"/>
          </a:xfrm>
        </p:spPr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1517900" y="1443836"/>
            <a:ext cx="6710784" cy="4275740"/>
          </a:xfrm>
        </p:spPr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Wengchucon\Desktop\pinteres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553200"/>
            <a:ext cx="1108349" cy="28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/>
              <a:t>Feature 4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10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Wengchucon\Desktop\pinteres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553200"/>
            <a:ext cx="1108349" cy="28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You can download this template from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Follow us on Twitter</a:t>
            </a:r>
            <a:endParaRPr lang="en-US" sz="160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>
                <a:solidFill>
                  <a:schemeClr val="bg1"/>
                </a:solidFill>
                <a:hlinkClick r:id="rId3"/>
              </a:rPr>
              <a:t>@ppttemplatenet</a:t>
            </a:r>
            <a:r>
              <a:rPr lang="en-US" sz="16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</p:sld>
</file>

<file path=ppt/theme/theme1.xml><?xml version="1.0" encoding="utf-8"?>
<a:theme xmlns:a="http://schemas.openxmlformats.org/drawingml/2006/main" name="20069-pinterest-with-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20069-pinterest-with-logo</Template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20069-pinterest-with-logo</vt:lpstr>
      <vt:lpstr>Presentation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Julian</dc:creator>
  <cp:lastModifiedBy>Julian</cp:lastModifiedBy>
  <cp:revision>2</cp:revision>
  <dcterms:created xsi:type="dcterms:W3CDTF">2014-01-11T21:17:24Z</dcterms:created>
  <dcterms:modified xsi:type="dcterms:W3CDTF">2014-01-11T21:17:53Z</dcterms:modified>
</cp:coreProperties>
</file>