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1/10/2014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47800" y="4343400"/>
            <a:ext cx="6223000" cy="1066800"/>
          </a:xfrm>
        </p:spPr>
        <p:txBody>
          <a:bodyPr>
            <a:noAutofit/>
          </a:bodyPr>
          <a:lstStyle>
            <a:lvl1pPr algn="ctr"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2800" y="54102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engchucon\Desktop\batm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5218" y="1798637"/>
            <a:ext cx="4373563" cy="277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bat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5824"/>
            <a:ext cx="1312278" cy="83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152400"/>
            <a:ext cx="7397500" cy="1143000"/>
          </a:xfrm>
        </p:spPr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457200" y="1443836"/>
            <a:ext cx="7397500" cy="4829964"/>
          </a:xfrm>
        </p:spPr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06314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Wengchucon\Desktop\bat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1722" y="6025824"/>
            <a:ext cx="1312278" cy="83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Wengchucon\Desktop\batma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025824"/>
            <a:ext cx="1312278" cy="83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68-batma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20068-batman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2014-01-10T08:51:31Z</dcterms:created>
  <dcterms:modified xsi:type="dcterms:W3CDTF">2014-01-10T08:54:08Z</dcterms:modified>
</cp:coreProperties>
</file>