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47800" y="4343400"/>
            <a:ext cx="62230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82800" y="5410200"/>
            <a:ext cx="4953000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9920" y="3156906"/>
            <a:ext cx="2275748" cy="490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274638"/>
            <a:ext cx="6710784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443836"/>
            <a:ext cx="6710784" cy="427574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19-interne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20019-internet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20019-internet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1</cp:revision>
  <dcterms:created xsi:type="dcterms:W3CDTF">2014-01-11T21:02:25Z</dcterms:created>
  <dcterms:modified xsi:type="dcterms:W3CDTF">2014-01-11T21:02:56Z</dcterms:modified>
</cp:coreProperties>
</file>