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47800" y="4343400"/>
            <a:ext cx="62230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2800" y="5410200"/>
            <a:ext cx="49530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920" y="3156906"/>
            <a:ext cx="2275748" cy="49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274638"/>
            <a:ext cx="671078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443836"/>
            <a:ext cx="6710784" cy="4275740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>
              <a:lumMod val="85000"/>
              <a:lumOff val="1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75000"/>
              <a:lumOff val="2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?utm_source=ppt&amp;utm_medium=link&amp;utm_term=basic&amp;utm_content=lastslide&amp;utm_campaign=ppt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PPTTemplate.net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76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/>
              <a:t>Feature 4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5" y="6606315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You can download this template from</a:t>
            </a:r>
            <a:endParaRPr lang="en-US" sz="16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schemeClr val="bg1"/>
                </a:solidFill>
              </a:rPr>
              <a:t>Follow us on Twitter</a:t>
            </a:r>
            <a:endParaRPr lang="en-US" sz="160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>
                <a:solidFill>
                  <a:schemeClr val="bg1"/>
                </a:solidFill>
                <a:hlinkClick r:id="rId3"/>
              </a:rPr>
              <a:t>@ppttemplatenet</a:t>
            </a:r>
            <a:r>
              <a:rPr lang="en-US" sz="160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</p:sld>
</file>

<file path=ppt/theme/theme1.xml><?xml version="1.0" encoding="utf-8"?>
<a:theme xmlns:a="http://schemas.openxmlformats.org/drawingml/2006/main" name="20019-interne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20019-internet</Template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20019-internet</vt:lpstr>
      <vt:lpstr>Presentation Title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Julian</dc:creator>
  <cp:lastModifiedBy>Julian</cp:lastModifiedBy>
  <cp:revision>1</cp:revision>
  <dcterms:created xsi:type="dcterms:W3CDTF">2014-01-11T21:02:25Z</dcterms:created>
  <dcterms:modified xsi:type="dcterms:W3CDTF">2014-01-11T21:02:56Z</dcterms:modified>
</cp:coreProperties>
</file>