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295400"/>
            <a:ext cx="4038600" cy="1066800"/>
          </a:xfrm>
        </p:spPr>
        <p:txBody>
          <a:bodyPr>
            <a:noAutofit/>
          </a:bodyPr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900" y="2413000"/>
            <a:ext cx="3429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778798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011-finan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20011-finance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2013-11-02T10:34:40Z</dcterms:created>
  <dcterms:modified xsi:type="dcterms:W3CDTF">2013-11-02T10:36:40Z</dcterms:modified>
</cp:coreProperties>
</file>