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3704-BFFE-48EB-9B5F-D16F61E8FE99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78CA7-272C-4135-9BA9-89310344B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56687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351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2014-01-11T18:33:59Z</dcterms:created>
  <dcterms:modified xsi:type="dcterms:W3CDTF">2014-01-11T18:34:10Z</dcterms:modified>
</cp:coreProperties>
</file>