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BB01"/>
    <a:srgbClr val="69A02C"/>
    <a:srgbClr val="78B832"/>
    <a:srgbClr val="FD73D9"/>
    <a:srgbClr val="0015DA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3C606-55B6-47A3-8579-91EE2896CC2B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A2657-3228-44F4-8B63-4D3F6F8B8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90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9930" y="5414165"/>
            <a:ext cx="7772400" cy="85920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A9BB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4803345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11430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rgbClr val="A9BB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250" y="222195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9BB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250" y="129113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64360"/>
            <a:ext cx="8229600" cy="990295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A9BB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952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2014-01-11T18:31:34Z</dcterms:created>
  <dcterms:modified xsi:type="dcterms:W3CDTF">2014-01-11T18:31:45Z</dcterms:modified>
</cp:coreProperties>
</file>