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54089-7F27-4D62-91A0-0237907680EF}" type="datetimeFigureOut">
              <a:rPr lang="en-US" smtClean="0"/>
              <a:t>1/11/2014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7CD474-AB29-4AD0-A733-9A42520A75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2341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1821175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6940" y="1291130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749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96540"/>
            <a:ext cx="8229600" cy="3918803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70605" y="1544098"/>
            <a:ext cx="7016195" cy="4275740"/>
          </a:xfrm>
        </p:spPr>
        <p:txBody>
          <a:bodyPr/>
          <a:lstStyle>
            <a:lvl1pPr>
              <a:defRPr sz="2800">
                <a:solidFill>
                  <a:srgbClr val="002060"/>
                </a:solidFill>
              </a:defRPr>
            </a:lvl1pPr>
            <a:lvl2pPr>
              <a:defRPr>
                <a:solidFill>
                  <a:srgbClr val="002060"/>
                </a:solidFill>
              </a:defRPr>
            </a:lvl2pPr>
            <a:lvl3pPr>
              <a:defRPr>
                <a:solidFill>
                  <a:srgbClr val="002060"/>
                </a:solidFill>
              </a:defRPr>
            </a:lvl3pPr>
            <a:lvl4pPr>
              <a:defRPr>
                <a:solidFill>
                  <a:srgbClr val="002060"/>
                </a:solidFill>
              </a:defRPr>
            </a:lvl4pPr>
            <a:lvl5pPr>
              <a:defRPr>
                <a:solidFill>
                  <a:srgbClr val="002060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37490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1544097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173960"/>
            <a:ext cx="4040188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1544097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173960"/>
            <a:ext cx="4041775" cy="3035058"/>
          </a:xfrm>
        </p:spPr>
        <p:txBody>
          <a:bodyPr/>
          <a:lstStyle>
            <a:lvl1pPr>
              <a:defRPr sz="2400">
                <a:solidFill>
                  <a:srgbClr val="002060"/>
                </a:solidFill>
              </a:defRPr>
            </a:lvl1pPr>
            <a:lvl2pPr>
              <a:defRPr sz="2000">
                <a:solidFill>
                  <a:srgbClr val="002060"/>
                </a:solidFill>
              </a:defRPr>
            </a:lvl2pPr>
            <a:lvl3pPr>
              <a:defRPr sz="1800">
                <a:solidFill>
                  <a:srgbClr val="002060"/>
                </a:solidFill>
              </a:defRPr>
            </a:lvl3pPr>
            <a:lvl4pPr>
              <a:defRPr sz="1600">
                <a:solidFill>
                  <a:srgbClr val="002060"/>
                </a:solidFill>
              </a:defRPr>
            </a:lvl4pPr>
            <a:lvl5pPr>
              <a:defRPr sz="1600">
                <a:solidFill>
                  <a:srgbClr val="00206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1/11/2014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526752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2014-01-11T18:29:20Z</dcterms:created>
  <dcterms:modified xsi:type="dcterms:W3CDTF">2014-01-11T18:29:32Z</dcterms:modified>
</cp:coreProperties>
</file>