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54089-7F27-4D62-91A0-0237907680EF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CD474-AB29-4AD0-A733-9A42520A7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3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182117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1291130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9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0"/>
            <a:ext cx="8229600" cy="391880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544098"/>
            <a:ext cx="7016195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440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173960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440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173960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2675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2014-01-11T18:29:20Z</dcterms:created>
  <dcterms:modified xsi:type="dcterms:W3CDTF">2014-01-11T18:29:32Z</dcterms:modified>
</cp:coreProperties>
</file>