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3D9"/>
    <a:srgbClr val="69A02C"/>
    <a:srgbClr val="78B832"/>
    <a:srgbClr val="0015DA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56045-CB6F-47B0-9EAE-D517F200F387}" type="datetimeFigureOut">
              <a:rPr lang="en-US" smtClean="0"/>
              <a:t>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49AD6-2A6F-4946-A963-1B2CE2926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1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5108755"/>
            <a:ext cx="7772400" cy="85920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5872280"/>
            <a:ext cx="6400800" cy="114086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D73D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114300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rgbClr val="FD73D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222195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D73D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1165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D73D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067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2014-01-11T18:20:55Z</dcterms:created>
  <dcterms:modified xsi:type="dcterms:W3CDTF">2014-01-11T18:21:08Z</dcterms:modified>
</cp:coreProperties>
</file>