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32877-51FB-429B-BD77-14AF70AE9D6B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83571-3213-457B-93BB-8F6F8049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1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0" y="1596540"/>
            <a:ext cx="7772400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581705"/>
            <a:ext cx="640080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972" y="69490"/>
            <a:ext cx="5910883" cy="122164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596540"/>
            <a:ext cx="7177135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22195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065" y="69490"/>
            <a:ext cx="564093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75" y="174924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" y="2379108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2200" y="174924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2200" y="2379108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7677" y="69490"/>
            <a:ext cx="5910883" cy="1221640"/>
          </a:xfrm>
        </p:spPr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64920" y="69490"/>
            <a:ext cx="5640935" cy="1143000"/>
          </a:xfrm>
        </p:spPr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22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2014-01-11T18:19:50Z</dcterms:created>
  <dcterms:modified xsi:type="dcterms:W3CDTF">2014-01-11T18:20:04Z</dcterms:modified>
</cp:coreProperties>
</file>