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61" r:id="rId5"/>
    <p:sldId id="260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9997B-105D-40A3-9043-965839BD551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795E4-183E-4E5D-AA9C-F4B9E9833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8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2769"/>
            <a:ext cx="9144000" cy="1428799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905"/>
            <a:ext cx="6400800" cy="611735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01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89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4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22" y="527605"/>
            <a:ext cx="7481455" cy="944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3" y="1800552"/>
            <a:ext cx="7481455" cy="4114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0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0"/>
            <a:ext cx="7482545" cy="130001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7482545" cy="556686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0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7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0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4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" y="42717"/>
            <a:ext cx="9052560" cy="1257300"/>
          </a:xfrm>
          <a:prstGeom prst="rect">
            <a:avLst/>
          </a:prstGeom>
          <a:solidFill>
            <a:schemeClr val="bg1">
              <a:alpha val="89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" y="1368529"/>
            <a:ext cx="9052560" cy="4978559"/>
          </a:xfrm>
          <a:prstGeom prst="rect">
            <a:avLst/>
          </a:prstGeom>
          <a:solidFill>
            <a:schemeClr val="bg1">
              <a:alpha val="89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1CE89-9661-400D-8280-FC28BBA81AA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62B3-6971-487F-9E24-EF453814F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9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llhouse&amp;utm_content=0012&amp;utm_campaign=ppt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llhouse&amp;utm_content=0012&amp;utm_campaign=ppt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llhouse&amp;utm_content=0012&amp;utm_campaign=pp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ppttemplate.net/?utm_source=ppt&amp;utm_medium=logo&amp;utm_term=ballhouse&amp;utm_content=001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8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Item 1</a:t>
            </a:r>
          </a:p>
          <a:p>
            <a:r>
              <a:rPr lang="en-US" smtClean="0"/>
              <a:t>Item 2</a:t>
            </a:r>
          </a:p>
          <a:p>
            <a:r>
              <a:rPr lang="en-US" smtClean="0"/>
              <a:t>Item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20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amet, consectetuer adipiscing elit</a:t>
            </a:r>
            <a:r>
              <a:rPr lang="en-US" smtClean="0"/>
              <a:t>. </a:t>
            </a:r>
            <a:endParaRPr lang="en-US" smtClean="0"/>
          </a:p>
          <a:p>
            <a:r>
              <a:rPr lang="en-US" smtClean="0"/>
              <a:t>Maecenas </a:t>
            </a:r>
            <a:r>
              <a:rPr lang="en-US" dirty="0" smtClean="0"/>
              <a:t>porttitor </a:t>
            </a:r>
            <a:r>
              <a:rPr lang="en-US" smtClean="0"/>
              <a:t>congue </a:t>
            </a:r>
            <a:r>
              <a:rPr lang="en-US" smtClean="0"/>
              <a:t>massa.</a:t>
            </a:r>
          </a:p>
          <a:p>
            <a:r>
              <a:rPr lang="en-US" smtClean="0"/>
              <a:t>Fusce </a:t>
            </a:r>
            <a:r>
              <a:rPr lang="en-US" dirty="0" smtClean="0"/>
              <a:t>posuere, magna sed </a:t>
            </a:r>
            <a:r>
              <a:rPr lang="en-US" smtClean="0"/>
              <a:t>pulvinar </a:t>
            </a:r>
            <a:r>
              <a:rPr lang="en-US" smtClean="0"/>
              <a:t>ultricies.</a:t>
            </a:r>
            <a:endParaRPr lang="en-US" dirty="0" smtClean="0"/>
          </a:p>
          <a:p>
            <a:r>
              <a:rPr lang="en-US" dirty="0" smtClean="0"/>
              <a:t>Nunc viverra imperdiet enim. Fusce est. Vivamus a </a:t>
            </a:r>
            <a:r>
              <a:rPr lang="en-US" smtClean="0"/>
              <a:t>tellus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912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0" y="6569014"/>
            <a:ext cx="1018465" cy="21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49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0" y="6569014"/>
            <a:ext cx="1018465" cy="21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58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0" y="6569014"/>
            <a:ext cx="1018465" cy="21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04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596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142</Words>
  <Application>Microsoft Office PowerPoint</Application>
  <PresentationFormat>On-screen Show (4:3)</PresentationFormat>
  <Paragraphs>30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Presentation Title</vt:lpstr>
      <vt:lpstr>Slide Title</vt:lpstr>
      <vt:lpstr>Slide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8</cp:revision>
  <dcterms:created xsi:type="dcterms:W3CDTF">2013-08-18T20:13:16Z</dcterms:created>
  <dcterms:modified xsi:type="dcterms:W3CDTF">2013-08-18T20:19:40Z</dcterms:modified>
</cp:coreProperties>
</file>