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C6360C-6907-48F6-8417-B18654CE067A}" type="datetimeFigureOut">
              <a:rPr lang="en-US" smtClean="0"/>
              <a:t>1/11/2014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4B5121-AC7E-4A14-B5D8-CDFE0090F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994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9930" y="4345230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9930" y="5261460"/>
            <a:ext cx="6400800" cy="83545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D68B1C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383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86835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4" y="1496277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4" y="2665475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61303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324289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61303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324289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4858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Ahmad</cp:lastModifiedBy>
  <cp:revision>13</cp:revision>
  <dcterms:created xsi:type="dcterms:W3CDTF">2013-08-21T19:17:07Z</dcterms:created>
  <dcterms:modified xsi:type="dcterms:W3CDTF">2014-01-11T18:17:29Z</dcterms:modified>
</cp:coreProperties>
</file>